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custom-properties+xml" PartName="/docProps/custom.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48" r:id="rId4"/>
    <p:sldMasterId id="2147483650" r:id="rId5"/>
  </p:sldMasterIdLst>
  <p:notesMasterIdLst>
    <p:notesMasterId r:id="rId6"/>
  </p:notesMasterIdLst>
  <p:sldIdLst>
    <p:sldId id="256" r:id="rId7"/>
    <p:sldId id="257" r:id="rId8"/>
    <p:sldId id="258" r:id="rId9"/>
    <p:sldId id="259" r:id="rId10"/>
    <p:sldId id="260" r:id="rId11"/>
    <p:sldId id="261" r:id="rId12"/>
    <p:sldId id="262" r:id="rId13"/>
    <p:sldId id="263" r:id="rId14"/>
    <p:sldId id="264" r:id="rId15"/>
    <p:sldId id="265" r:id="rId16"/>
    <p:sldId id="266" r:id="rId17"/>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 uri="http://customooxmlschemas.google.com/">
      <go:slidesCustomData xmlns:go="http://customooxmlschemas.google.com/" r:id="rId18" roundtripDataSignature="AMtx7mgxlU3D+RKs/joMkqtVUsz50ZCTt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5.xml"/><Relationship Id="rId10" Type="http://schemas.openxmlformats.org/officeDocument/2006/relationships/slide" Target="slides/slide4.xml"/><Relationship Id="rId13" Type="http://schemas.openxmlformats.org/officeDocument/2006/relationships/slide" Target="slides/slide7.xml"/><Relationship Id="rId12" Type="http://schemas.openxmlformats.org/officeDocument/2006/relationships/slide" Target="slides/slide6.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3.xml"/><Relationship Id="rId15" Type="http://schemas.openxmlformats.org/officeDocument/2006/relationships/slide" Target="slides/slide9.xml"/><Relationship Id="rId14" Type="http://schemas.openxmlformats.org/officeDocument/2006/relationships/slide" Target="slides/slide8.xml"/><Relationship Id="rId17" Type="http://schemas.openxmlformats.org/officeDocument/2006/relationships/slide" Target="slides/slide11.xml"/><Relationship Id="rId16" Type="http://schemas.openxmlformats.org/officeDocument/2006/relationships/slide" Target="slides/slide10.xml"/><Relationship Id="rId5" Type="http://schemas.openxmlformats.org/officeDocument/2006/relationships/slideMaster" Target="slideMasters/slideMaster2.xml"/><Relationship Id="rId6" Type="http://schemas.openxmlformats.org/officeDocument/2006/relationships/notesMaster" Target="notesMasters/notesMaster1.xml"/><Relationship Id="rId18" Type="http://customschemas.google.com/relationships/presentationmetadata" Target="metadata"/><Relationship Id="rId7" Type="http://schemas.openxmlformats.org/officeDocument/2006/relationships/slide" Target="slides/slide1.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72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9pPr>
          </a:lstStyle>
          <a:p/>
        </p:txBody>
      </p:sp>
      <p:sp>
        <p:nvSpPr>
          <p:cNvPr id="4" name="Google Shape;4;n"/>
          <p:cNvSpPr txBox="1"/>
          <p:nvPr>
            <p:ph idx="10" type="dt"/>
          </p:nvPr>
        </p:nvSpPr>
        <p:spPr>
          <a:xfrm>
            <a:off x="3886200" y="0"/>
            <a:ext cx="2971800" cy="457200"/>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9pPr>
          </a:lstStyle>
          <a:p/>
        </p:txBody>
      </p:sp>
      <p:sp>
        <p:nvSpPr>
          <p:cNvPr id="5" name="Google Shape;5;n"/>
          <p:cNvSpPr/>
          <p:nvPr>
            <p:ph idx="3"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miter lim="800000"/>
            <a:headEnd len="sm" w="sm" type="none"/>
            <a:tailEnd len="sm" w="sm" type="none"/>
          </a:ln>
        </p:spPr>
      </p:sp>
      <p:sp>
        <p:nvSpPr>
          <p:cNvPr id="6" name="Google Shape;6;n"/>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7" name="Google Shape;7;n"/>
          <p:cNvSpPr txBox="1"/>
          <p:nvPr>
            <p:ph idx="11" type="ftr"/>
          </p:nvPr>
        </p:nvSpPr>
        <p:spPr>
          <a:xfrm>
            <a:off x="0" y="8686800"/>
            <a:ext cx="2971800" cy="4572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rgbClr val="000000"/>
                </a:solidFill>
                <a:latin typeface="Arial"/>
                <a:ea typeface="Arial"/>
                <a:cs typeface="Arial"/>
                <a:sym typeface="Arial"/>
              </a:defRPr>
            </a:lvl9pPr>
          </a:lstStyle>
          <a:p/>
        </p:txBody>
      </p:sp>
      <p:sp>
        <p:nvSpPr>
          <p:cNvPr id="8" name="Google Shape;8;n"/>
          <p:cNvSpPr txBox="1"/>
          <p:nvPr>
            <p:ph idx="12" type="sldNum"/>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rgbClr val="000000"/>
                </a:solidFill>
                <a:latin typeface="Arial"/>
                <a:ea typeface="Arial"/>
                <a:cs typeface="Arial"/>
                <a:sym typeface="Arial"/>
              </a:rPr>
              <a:t>‹#›</a:t>
            </a:fld>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p1:notes"/>
          <p:cNvSpPr txBox="1"/>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rgbClr val="000000"/>
                </a:solidFill>
                <a:latin typeface="Arial"/>
                <a:ea typeface="Arial"/>
                <a:cs typeface="Arial"/>
                <a:sym typeface="Arial"/>
              </a:rPr>
              <a:t>‹#›</a:t>
            </a:fld>
            <a:endParaRPr/>
          </a:p>
        </p:txBody>
      </p:sp>
      <p:sp>
        <p:nvSpPr>
          <p:cNvPr id="92" name="Google Shape;92;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93" name="Google Shape;93;p1: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p12: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2" name="Google Shape;152;p1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ga5fb733a1d_0_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58" name="Google Shape;158;ga5fb733a1d_0_0: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59" name="Google Shape;159;ga5fb733a1d_0_0:notes"/>
          <p:cNvSpPr txBox="1"/>
          <p:nvPr>
            <p:ph idx="12" type="sldNum"/>
          </p:nvPr>
        </p:nvSpPr>
        <p:spPr>
          <a:xfrm>
            <a:off x="3886200" y="8686800"/>
            <a:ext cx="2971800" cy="457200"/>
          </a:xfrm>
          <a:prstGeom prst="rect">
            <a:avLst/>
          </a:prstGeom>
        </p:spPr>
        <p:txBody>
          <a:bodyPr anchorCtr="0" anchor="b" bIns="45700" lIns="91425" spcFirstLastPara="1" rIns="91425" wrap="square" tIns="45700">
            <a:noAutofit/>
          </a:bodyPr>
          <a:lstStyle/>
          <a:p>
            <a:pPr indent="0" lvl="0" marL="0" rtl="0" algn="r">
              <a:spcBef>
                <a:spcPts val="0"/>
              </a:spcBef>
              <a:spcAft>
                <a:spcPts val="0"/>
              </a:spcAft>
              <a:buClr>
                <a:srgbClr val="000000"/>
              </a:buClr>
              <a:buSzPts val="1200"/>
              <a:buFont typeface="Arial"/>
              <a:buNone/>
            </a:pPr>
            <a:fld id="{00000000-1234-1234-1234-123412341234}" type="slidenum">
              <a:rPr lang="en-US"/>
              <a:t>‹#›</a:t>
            </a:fld>
            <a:endParaRPr sz="1400"/>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p2:notes"/>
          <p:cNvSpPr txBox="1"/>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rgbClr val="000000"/>
                </a:solidFill>
                <a:latin typeface="Arial"/>
                <a:ea typeface="Arial"/>
                <a:cs typeface="Arial"/>
                <a:sym typeface="Arial"/>
              </a:rPr>
              <a:t>‹#›</a:t>
            </a:fld>
            <a:endParaRPr/>
          </a:p>
        </p:txBody>
      </p:sp>
      <p:sp>
        <p:nvSpPr>
          <p:cNvPr id="100" name="Google Shape;100;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01" name="Google Shape;101;p2: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p5:notes"/>
          <p:cNvSpPr txBox="1"/>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rgbClr val="000000"/>
                </a:solidFill>
                <a:latin typeface="Arial"/>
                <a:ea typeface="Arial"/>
                <a:cs typeface="Arial"/>
                <a:sym typeface="Arial"/>
              </a:rPr>
              <a:t>‹#›</a:t>
            </a:fld>
            <a:endParaRPr/>
          </a:p>
        </p:txBody>
      </p:sp>
      <p:sp>
        <p:nvSpPr>
          <p:cNvPr id="107" name="Google Shape;107;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08" name="Google Shape;108;p5: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2" name="Shape 112"/>
        <p:cNvGrpSpPr/>
        <p:nvPr/>
      </p:nvGrpSpPr>
      <p:grpSpPr>
        <a:xfrm>
          <a:off x="0" y="0"/>
          <a:ext cx="0" cy="0"/>
          <a:chOff x="0" y="0"/>
          <a:chExt cx="0" cy="0"/>
        </a:xfrm>
      </p:grpSpPr>
      <p:sp>
        <p:nvSpPr>
          <p:cNvPr id="113" name="Google Shape;113;p6: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14" name="Google Shape;114;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p7:notes"/>
          <p:cNvSpPr txBox="1"/>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rgbClr val="000000"/>
                </a:solidFill>
                <a:latin typeface="Arial"/>
                <a:ea typeface="Arial"/>
                <a:cs typeface="Arial"/>
                <a:sym typeface="Arial"/>
              </a:rPr>
              <a:t>‹#›</a:t>
            </a:fld>
            <a:endParaRPr/>
          </a:p>
        </p:txBody>
      </p:sp>
      <p:sp>
        <p:nvSpPr>
          <p:cNvPr id="120" name="Google Shape;120;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21" name="Google Shape;121;p7: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5" name="Shape 125"/>
        <p:cNvGrpSpPr/>
        <p:nvPr/>
      </p:nvGrpSpPr>
      <p:grpSpPr>
        <a:xfrm>
          <a:off x="0" y="0"/>
          <a:ext cx="0" cy="0"/>
          <a:chOff x="0" y="0"/>
          <a:chExt cx="0" cy="0"/>
        </a:xfrm>
      </p:grpSpPr>
      <p:sp>
        <p:nvSpPr>
          <p:cNvPr id="126" name="Google Shape;126;p8:notes"/>
          <p:cNvSpPr txBox="1"/>
          <p:nvPr/>
        </p:nvSpPr>
        <p:spPr>
          <a:xfrm>
            <a:off x="3886200" y="8686800"/>
            <a:ext cx="2971800" cy="457200"/>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rgbClr val="000000"/>
                </a:solidFill>
                <a:latin typeface="Arial"/>
                <a:ea typeface="Arial"/>
                <a:cs typeface="Arial"/>
                <a:sym typeface="Arial"/>
              </a:rPr>
              <a:t>‹#›</a:t>
            </a:fld>
            <a:endParaRPr/>
          </a:p>
        </p:txBody>
      </p:sp>
      <p:sp>
        <p:nvSpPr>
          <p:cNvPr id="127" name="Google Shape;127;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a:noFill/>
          </a:ln>
        </p:spPr>
      </p:sp>
      <p:sp>
        <p:nvSpPr>
          <p:cNvPr id="128" name="Google Shape;128;p8:notes"/>
          <p:cNvSpPr txBox="1"/>
          <p:nvPr>
            <p:ph idx="1" type="body"/>
          </p:nvPr>
        </p:nvSpPr>
        <p:spPr>
          <a:xfrm>
            <a:off x="914400" y="4343400"/>
            <a:ext cx="5029200" cy="411480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p9: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34" name="Google Shape;134;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8" name="Shape 138"/>
        <p:cNvGrpSpPr/>
        <p:nvPr/>
      </p:nvGrpSpPr>
      <p:grpSpPr>
        <a:xfrm>
          <a:off x="0" y="0"/>
          <a:ext cx="0" cy="0"/>
          <a:chOff x="0" y="0"/>
          <a:chExt cx="0" cy="0"/>
        </a:xfrm>
      </p:grpSpPr>
      <p:sp>
        <p:nvSpPr>
          <p:cNvPr id="139" name="Google Shape;139;p11: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0" name="Google Shape;140;p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4" name="Shape 144"/>
        <p:cNvGrpSpPr/>
        <p:nvPr/>
      </p:nvGrpSpPr>
      <p:grpSpPr>
        <a:xfrm>
          <a:off x="0" y="0"/>
          <a:ext cx="0" cy="0"/>
          <a:chOff x="0" y="0"/>
          <a:chExt cx="0" cy="0"/>
        </a:xfrm>
      </p:grpSpPr>
      <p:sp>
        <p:nvSpPr>
          <p:cNvPr id="145" name="Google Shape;145;p3:notes"/>
          <p:cNvSpPr txBox="1"/>
          <p:nvPr>
            <p:ph idx="1" type="body"/>
          </p:nvPr>
        </p:nvSpPr>
        <p:spPr>
          <a:xfrm>
            <a:off x="914400" y="4343400"/>
            <a:ext cx="5029200" cy="411480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46" name="Google Shape;146;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p16"/>
          <p:cNvSpPr txBox="1"/>
          <p:nvPr>
            <p:ph type="ctrTitle"/>
          </p:nvPr>
        </p:nvSpPr>
        <p:spPr>
          <a:xfrm>
            <a:off x="685800" y="2286000"/>
            <a:ext cx="7772400" cy="990600"/>
          </a:xfrm>
          <a:prstGeom prst="rect">
            <a:avLst/>
          </a:prstGeom>
          <a:noFill/>
          <a:ln>
            <a:noFill/>
          </a:ln>
        </p:spPr>
        <p:txBody>
          <a:bodyPr anchorCtr="0" anchor="ctr" bIns="45700" lIns="91425" spcFirstLastPara="1" rIns="91425" wrap="square" tIns="45700">
            <a:noAutofit/>
          </a:bodyPr>
          <a:lstStyle>
            <a:lvl1pPr lvl="0" algn="ctr">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17" name="Google Shape;17;p16"/>
          <p:cNvSpPr txBox="1"/>
          <p:nvPr>
            <p:ph idx="1" type="subTitle"/>
          </p:nvPr>
        </p:nvSpPr>
        <p:spPr>
          <a:xfrm>
            <a:off x="685800" y="3352800"/>
            <a:ext cx="7772400" cy="1219200"/>
          </a:xfrm>
          <a:prstGeom prst="rect">
            <a:avLst/>
          </a:prstGeom>
          <a:noFill/>
          <a:ln>
            <a:noFill/>
          </a:ln>
        </p:spPr>
        <p:txBody>
          <a:bodyPr anchorCtr="0" anchor="ctr" bIns="45700" lIns="91425" spcFirstLastPara="1" rIns="91425" wrap="square" tIns="45700">
            <a:noAutofit/>
          </a:bodyPr>
          <a:lstStyle>
            <a:lvl1pPr lvl="0" algn="ctr">
              <a:lnSpc>
                <a:spcPct val="90000"/>
              </a:lnSpc>
              <a:spcBef>
                <a:spcPts val="640"/>
              </a:spcBef>
              <a:spcAft>
                <a:spcPts val="0"/>
              </a:spcAft>
              <a:buClr>
                <a:schemeClr val="lt1"/>
              </a:buClr>
              <a:buSzPts val="2560"/>
              <a:buFont typeface="Noto Sans Symbols"/>
              <a:buNone/>
              <a:defRPr i="1"/>
            </a:lvl1pPr>
            <a:lvl2pPr lvl="1" algn="l">
              <a:lnSpc>
                <a:spcPct val="90000"/>
              </a:lnSpc>
              <a:spcBef>
                <a:spcPts val="360"/>
              </a:spcBef>
              <a:spcAft>
                <a:spcPts val="0"/>
              </a:spcAft>
              <a:buClr>
                <a:schemeClr val="lt1"/>
              </a:buClr>
              <a:buSzPts val="1440"/>
              <a:buChar char="■"/>
              <a:defRPr/>
            </a:lvl2pPr>
            <a:lvl3pPr lvl="2" algn="l">
              <a:lnSpc>
                <a:spcPct val="90000"/>
              </a:lnSpc>
              <a:spcBef>
                <a:spcPts val="360"/>
              </a:spcBef>
              <a:spcAft>
                <a:spcPts val="0"/>
              </a:spcAft>
              <a:buClr>
                <a:schemeClr val="lt1"/>
              </a:buClr>
              <a:buSzPts val="1440"/>
              <a:buChar char="●"/>
              <a:defRPr/>
            </a:lvl3pPr>
            <a:lvl4pPr lvl="3" algn="l">
              <a:lnSpc>
                <a:spcPct val="90000"/>
              </a:lnSpc>
              <a:spcBef>
                <a:spcPts val="360"/>
              </a:spcBef>
              <a:spcAft>
                <a:spcPts val="0"/>
              </a:spcAft>
              <a:buClr>
                <a:schemeClr val="lt1"/>
              </a:buClr>
              <a:buSzPts val="1440"/>
              <a:buChar char="■"/>
              <a:defRPr/>
            </a:lvl4pPr>
            <a:lvl5pPr lvl="4" algn="l">
              <a:lnSpc>
                <a:spcPct val="90000"/>
              </a:lnSpc>
              <a:spcBef>
                <a:spcPts val="360"/>
              </a:spcBef>
              <a:spcAft>
                <a:spcPts val="0"/>
              </a:spcAft>
              <a:buClr>
                <a:schemeClr val="lt1"/>
              </a:buClr>
              <a:buSzPts val="1440"/>
              <a:buChar char="●"/>
              <a:defRPr/>
            </a:lvl5pPr>
            <a:lvl6pPr lvl="5" algn="l">
              <a:lnSpc>
                <a:spcPct val="90000"/>
              </a:lnSpc>
              <a:spcBef>
                <a:spcPts val="360"/>
              </a:spcBef>
              <a:spcAft>
                <a:spcPts val="0"/>
              </a:spcAft>
              <a:buClr>
                <a:schemeClr val="lt1"/>
              </a:buClr>
              <a:buSzPts val="1440"/>
              <a:buChar char="●"/>
              <a:defRPr/>
            </a:lvl6pPr>
            <a:lvl7pPr lvl="6" algn="l">
              <a:lnSpc>
                <a:spcPct val="90000"/>
              </a:lnSpc>
              <a:spcBef>
                <a:spcPts val="360"/>
              </a:spcBef>
              <a:spcAft>
                <a:spcPts val="0"/>
              </a:spcAft>
              <a:buClr>
                <a:schemeClr val="lt1"/>
              </a:buClr>
              <a:buSzPts val="1440"/>
              <a:buChar char="●"/>
              <a:defRPr/>
            </a:lvl7pPr>
            <a:lvl8pPr lvl="7" algn="l">
              <a:lnSpc>
                <a:spcPct val="90000"/>
              </a:lnSpc>
              <a:spcBef>
                <a:spcPts val="360"/>
              </a:spcBef>
              <a:spcAft>
                <a:spcPts val="0"/>
              </a:spcAft>
              <a:buClr>
                <a:schemeClr val="lt1"/>
              </a:buClr>
              <a:buSzPts val="1440"/>
              <a:buChar char="●"/>
              <a:defRPr/>
            </a:lvl8pPr>
            <a:lvl9pPr lvl="8" algn="l">
              <a:lnSpc>
                <a:spcPct val="90000"/>
              </a:lnSpc>
              <a:spcBef>
                <a:spcPts val="360"/>
              </a:spcBef>
              <a:spcAft>
                <a:spcPts val="0"/>
              </a:spcAft>
              <a:buClr>
                <a:schemeClr val="lt1"/>
              </a:buClr>
              <a:buSzPts val="1440"/>
              <a:buChar char="●"/>
              <a:defRPr/>
            </a:lvl9pPr>
          </a:lstStyle>
          <a:p/>
        </p:txBody>
      </p:sp>
      <p:sp>
        <p:nvSpPr>
          <p:cNvPr id="18" name="Google Shape;18;p16"/>
          <p:cNvSpPr txBox="1"/>
          <p:nvPr>
            <p:ph idx="10" type="dt"/>
          </p:nvPr>
        </p:nvSpPr>
        <p:spPr>
          <a:xfrm>
            <a:off x="685800" y="6248400"/>
            <a:ext cx="19050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16"/>
          <p:cNvSpPr txBox="1"/>
          <p:nvPr>
            <p:ph idx="11" type="ftr"/>
          </p:nvPr>
        </p:nvSpPr>
        <p:spPr>
          <a:xfrm>
            <a:off x="3124200" y="6248400"/>
            <a:ext cx="2895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16"/>
          <p:cNvSpPr txBox="1"/>
          <p:nvPr>
            <p:ph idx="12" type="sldNum"/>
          </p:nvPr>
        </p:nvSpPr>
        <p:spPr>
          <a:xfrm>
            <a:off x="6553200" y="6248400"/>
            <a:ext cx="1905000" cy="457200"/>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1pPr>
            <a:lvl2pPr indent="0" lvl="1"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2pPr>
            <a:lvl3pPr indent="0" lvl="2"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3pPr>
            <a:lvl4pPr indent="0" lvl="3"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4pPr>
            <a:lvl5pPr indent="0" lvl="4"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5pPr>
            <a:lvl6pPr indent="0" lvl="5"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6pPr>
            <a:lvl7pPr indent="0" lvl="6"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7pPr>
            <a:lvl8pPr indent="0" lvl="7"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8pPr>
            <a:lvl9pPr indent="0" lvl="8"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77" name="Shape 77"/>
        <p:cNvGrpSpPr/>
        <p:nvPr/>
      </p:nvGrpSpPr>
      <p:grpSpPr>
        <a:xfrm>
          <a:off x="0" y="0"/>
          <a:ext cx="0" cy="0"/>
          <a:chOff x="0" y="0"/>
          <a:chExt cx="0" cy="0"/>
        </a:xfrm>
      </p:grpSpPr>
      <p:sp>
        <p:nvSpPr>
          <p:cNvPr id="78" name="Google Shape;78;p26"/>
          <p:cNvSpPr txBox="1"/>
          <p:nvPr>
            <p:ph type="title"/>
          </p:nvPr>
        </p:nvSpPr>
        <p:spPr>
          <a:xfrm>
            <a:off x="685800" y="533400"/>
            <a:ext cx="7772400" cy="990600"/>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79" name="Google Shape;79;p26"/>
          <p:cNvSpPr txBox="1"/>
          <p:nvPr>
            <p:ph idx="1" type="body"/>
          </p:nvPr>
        </p:nvSpPr>
        <p:spPr>
          <a:xfrm>
            <a:off x="685800" y="1828800"/>
            <a:ext cx="3810000" cy="4343400"/>
          </a:xfrm>
          <a:prstGeom prst="rect">
            <a:avLst/>
          </a:prstGeom>
          <a:noFill/>
          <a:ln>
            <a:noFill/>
          </a:ln>
        </p:spPr>
        <p:txBody>
          <a:bodyPr anchorCtr="0" anchor="t" bIns="45700" lIns="91425" spcFirstLastPara="1" rIns="91425" wrap="square" tIns="45700">
            <a:noAutofit/>
          </a:bodyPr>
          <a:lstStyle>
            <a:lvl1pPr indent="-370840" lvl="0" marL="457200" algn="l">
              <a:lnSpc>
                <a:spcPct val="90000"/>
              </a:lnSpc>
              <a:spcBef>
                <a:spcPts val="560"/>
              </a:spcBef>
              <a:spcAft>
                <a:spcPts val="0"/>
              </a:spcAft>
              <a:buClr>
                <a:schemeClr val="lt1"/>
              </a:buClr>
              <a:buSzPts val="2240"/>
              <a:buChar char="●"/>
              <a:defRPr sz="2800"/>
            </a:lvl1pPr>
            <a:lvl2pPr indent="-350519" lvl="1" marL="914400" algn="l">
              <a:lnSpc>
                <a:spcPct val="90000"/>
              </a:lnSpc>
              <a:spcBef>
                <a:spcPts val="480"/>
              </a:spcBef>
              <a:spcAft>
                <a:spcPts val="0"/>
              </a:spcAft>
              <a:buClr>
                <a:schemeClr val="lt1"/>
              </a:buClr>
              <a:buSzPts val="1920"/>
              <a:buChar char="■"/>
              <a:defRPr sz="2400"/>
            </a:lvl2pPr>
            <a:lvl3pPr indent="-330200" lvl="2" marL="1371600" algn="l">
              <a:lnSpc>
                <a:spcPct val="90000"/>
              </a:lnSpc>
              <a:spcBef>
                <a:spcPts val="400"/>
              </a:spcBef>
              <a:spcAft>
                <a:spcPts val="0"/>
              </a:spcAft>
              <a:buClr>
                <a:schemeClr val="lt1"/>
              </a:buClr>
              <a:buSzPts val="1600"/>
              <a:buChar char="●"/>
              <a:defRPr sz="2000"/>
            </a:lvl3pPr>
            <a:lvl4pPr indent="-320039" lvl="3" marL="1828800" algn="l">
              <a:lnSpc>
                <a:spcPct val="90000"/>
              </a:lnSpc>
              <a:spcBef>
                <a:spcPts val="360"/>
              </a:spcBef>
              <a:spcAft>
                <a:spcPts val="0"/>
              </a:spcAft>
              <a:buClr>
                <a:schemeClr val="lt1"/>
              </a:buClr>
              <a:buSzPts val="1440"/>
              <a:buChar char="■"/>
              <a:defRPr sz="1800"/>
            </a:lvl4pPr>
            <a:lvl5pPr indent="-320039" lvl="4" marL="2286000" algn="l">
              <a:lnSpc>
                <a:spcPct val="90000"/>
              </a:lnSpc>
              <a:spcBef>
                <a:spcPts val="360"/>
              </a:spcBef>
              <a:spcAft>
                <a:spcPts val="0"/>
              </a:spcAft>
              <a:buClr>
                <a:schemeClr val="lt1"/>
              </a:buClr>
              <a:buSzPts val="1440"/>
              <a:buChar char="●"/>
              <a:defRPr sz="1800"/>
            </a:lvl5pPr>
            <a:lvl6pPr indent="-320039" lvl="5" marL="2743200" algn="l">
              <a:lnSpc>
                <a:spcPct val="90000"/>
              </a:lnSpc>
              <a:spcBef>
                <a:spcPts val="360"/>
              </a:spcBef>
              <a:spcAft>
                <a:spcPts val="0"/>
              </a:spcAft>
              <a:buClr>
                <a:schemeClr val="lt1"/>
              </a:buClr>
              <a:buSzPts val="1440"/>
              <a:buChar char="●"/>
              <a:defRPr sz="1800"/>
            </a:lvl6pPr>
            <a:lvl7pPr indent="-320039" lvl="6" marL="3200400" algn="l">
              <a:lnSpc>
                <a:spcPct val="90000"/>
              </a:lnSpc>
              <a:spcBef>
                <a:spcPts val="360"/>
              </a:spcBef>
              <a:spcAft>
                <a:spcPts val="0"/>
              </a:spcAft>
              <a:buClr>
                <a:schemeClr val="lt1"/>
              </a:buClr>
              <a:buSzPts val="1440"/>
              <a:buChar char="●"/>
              <a:defRPr sz="1800"/>
            </a:lvl7pPr>
            <a:lvl8pPr indent="-320040" lvl="7" marL="3657600" algn="l">
              <a:lnSpc>
                <a:spcPct val="90000"/>
              </a:lnSpc>
              <a:spcBef>
                <a:spcPts val="360"/>
              </a:spcBef>
              <a:spcAft>
                <a:spcPts val="0"/>
              </a:spcAft>
              <a:buClr>
                <a:schemeClr val="lt1"/>
              </a:buClr>
              <a:buSzPts val="1440"/>
              <a:buChar char="●"/>
              <a:defRPr sz="1800"/>
            </a:lvl8pPr>
            <a:lvl9pPr indent="-320040" lvl="8" marL="4114800" algn="l">
              <a:lnSpc>
                <a:spcPct val="90000"/>
              </a:lnSpc>
              <a:spcBef>
                <a:spcPts val="360"/>
              </a:spcBef>
              <a:spcAft>
                <a:spcPts val="0"/>
              </a:spcAft>
              <a:buClr>
                <a:schemeClr val="lt1"/>
              </a:buClr>
              <a:buSzPts val="1440"/>
              <a:buChar char="●"/>
              <a:defRPr sz="1800"/>
            </a:lvl9pPr>
          </a:lstStyle>
          <a:p/>
        </p:txBody>
      </p:sp>
      <p:sp>
        <p:nvSpPr>
          <p:cNvPr id="80" name="Google Shape;80;p26"/>
          <p:cNvSpPr txBox="1"/>
          <p:nvPr>
            <p:ph idx="2" type="body"/>
          </p:nvPr>
        </p:nvSpPr>
        <p:spPr>
          <a:xfrm>
            <a:off x="4648200" y="1828800"/>
            <a:ext cx="3810000" cy="4343400"/>
          </a:xfrm>
          <a:prstGeom prst="rect">
            <a:avLst/>
          </a:prstGeom>
          <a:noFill/>
          <a:ln>
            <a:noFill/>
          </a:ln>
        </p:spPr>
        <p:txBody>
          <a:bodyPr anchorCtr="0" anchor="t" bIns="45700" lIns="91425" spcFirstLastPara="1" rIns="91425" wrap="square" tIns="45700">
            <a:noAutofit/>
          </a:bodyPr>
          <a:lstStyle>
            <a:lvl1pPr indent="-370840" lvl="0" marL="457200" algn="l">
              <a:lnSpc>
                <a:spcPct val="90000"/>
              </a:lnSpc>
              <a:spcBef>
                <a:spcPts val="560"/>
              </a:spcBef>
              <a:spcAft>
                <a:spcPts val="0"/>
              </a:spcAft>
              <a:buClr>
                <a:schemeClr val="lt1"/>
              </a:buClr>
              <a:buSzPts val="2240"/>
              <a:buChar char="●"/>
              <a:defRPr sz="2800"/>
            </a:lvl1pPr>
            <a:lvl2pPr indent="-350519" lvl="1" marL="914400" algn="l">
              <a:lnSpc>
                <a:spcPct val="90000"/>
              </a:lnSpc>
              <a:spcBef>
                <a:spcPts val="480"/>
              </a:spcBef>
              <a:spcAft>
                <a:spcPts val="0"/>
              </a:spcAft>
              <a:buClr>
                <a:schemeClr val="lt1"/>
              </a:buClr>
              <a:buSzPts val="1920"/>
              <a:buChar char="■"/>
              <a:defRPr sz="2400"/>
            </a:lvl2pPr>
            <a:lvl3pPr indent="-330200" lvl="2" marL="1371600" algn="l">
              <a:lnSpc>
                <a:spcPct val="90000"/>
              </a:lnSpc>
              <a:spcBef>
                <a:spcPts val="400"/>
              </a:spcBef>
              <a:spcAft>
                <a:spcPts val="0"/>
              </a:spcAft>
              <a:buClr>
                <a:schemeClr val="lt1"/>
              </a:buClr>
              <a:buSzPts val="1600"/>
              <a:buChar char="●"/>
              <a:defRPr sz="2000"/>
            </a:lvl3pPr>
            <a:lvl4pPr indent="-320039" lvl="3" marL="1828800" algn="l">
              <a:lnSpc>
                <a:spcPct val="90000"/>
              </a:lnSpc>
              <a:spcBef>
                <a:spcPts val="360"/>
              </a:spcBef>
              <a:spcAft>
                <a:spcPts val="0"/>
              </a:spcAft>
              <a:buClr>
                <a:schemeClr val="lt1"/>
              </a:buClr>
              <a:buSzPts val="1440"/>
              <a:buChar char="■"/>
              <a:defRPr sz="1800"/>
            </a:lvl4pPr>
            <a:lvl5pPr indent="-320039" lvl="4" marL="2286000" algn="l">
              <a:lnSpc>
                <a:spcPct val="90000"/>
              </a:lnSpc>
              <a:spcBef>
                <a:spcPts val="360"/>
              </a:spcBef>
              <a:spcAft>
                <a:spcPts val="0"/>
              </a:spcAft>
              <a:buClr>
                <a:schemeClr val="lt1"/>
              </a:buClr>
              <a:buSzPts val="1440"/>
              <a:buChar char="●"/>
              <a:defRPr sz="1800"/>
            </a:lvl5pPr>
            <a:lvl6pPr indent="-320039" lvl="5" marL="2743200" algn="l">
              <a:lnSpc>
                <a:spcPct val="90000"/>
              </a:lnSpc>
              <a:spcBef>
                <a:spcPts val="360"/>
              </a:spcBef>
              <a:spcAft>
                <a:spcPts val="0"/>
              </a:spcAft>
              <a:buClr>
                <a:schemeClr val="lt1"/>
              </a:buClr>
              <a:buSzPts val="1440"/>
              <a:buChar char="●"/>
              <a:defRPr sz="1800"/>
            </a:lvl6pPr>
            <a:lvl7pPr indent="-320039" lvl="6" marL="3200400" algn="l">
              <a:lnSpc>
                <a:spcPct val="90000"/>
              </a:lnSpc>
              <a:spcBef>
                <a:spcPts val="360"/>
              </a:spcBef>
              <a:spcAft>
                <a:spcPts val="0"/>
              </a:spcAft>
              <a:buClr>
                <a:schemeClr val="lt1"/>
              </a:buClr>
              <a:buSzPts val="1440"/>
              <a:buChar char="●"/>
              <a:defRPr sz="1800"/>
            </a:lvl7pPr>
            <a:lvl8pPr indent="-320040" lvl="7" marL="3657600" algn="l">
              <a:lnSpc>
                <a:spcPct val="90000"/>
              </a:lnSpc>
              <a:spcBef>
                <a:spcPts val="360"/>
              </a:spcBef>
              <a:spcAft>
                <a:spcPts val="0"/>
              </a:spcAft>
              <a:buClr>
                <a:schemeClr val="lt1"/>
              </a:buClr>
              <a:buSzPts val="1440"/>
              <a:buChar char="●"/>
              <a:defRPr sz="1800"/>
            </a:lvl8pPr>
            <a:lvl9pPr indent="-320040" lvl="8" marL="4114800" algn="l">
              <a:lnSpc>
                <a:spcPct val="90000"/>
              </a:lnSpc>
              <a:spcBef>
                <a:spcPts val="360"/>
              </a:spcBef>
              <a:spcAft>
                <a:spcPts val="0"/>
              </a:spcAft>
              <a:buClr>
                <a:schemeClr val="lt1"/>
              </a:buClr>
              <a:buSzPts val="1440"/>
              <a:buChar char="●"/>
              <a:defRPr sz="1800"/>
            </a:lvl9pPr>
          </a:lstStyle>
          <a:p/>
        </p:txBody>
      </p:sp>
      <p:sp>
        <p:nvSpPr>
          <p:cNvPr id="81" name="Google Shape;81;p26"/>
          <p:cNvSpPr txBox="1"/>
          <p:nvPr>
            <p:ph idx="10" type="dt"/>
          </p:nvPr>
        </p:nvSpPr>
        <p:spPr>
          <a:xfrm>
            <a:off x="685800" y="6270625"/>
            <a:ext cx="19050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2" name="Google Shape;82;p26"/>
          <p:cNvSpPr txBox="1"/>
          <p:nvPr>
            <p:ph idx="11" type="ftr"/>
          </p:nvPr>
        </p:nvSpPr>
        <p:spPr>
          <a:xfrm>
            <a:off x="3124200" y="6270625"/>
            <a:ext cx="2895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3" name="Google Shape;83;p26"/>
          <p:cNvSpPr txBox="1"/>
          <p:nvPr>
            <p:ph idx="12" type="sldNum"/>
          </p:nvPr>
        </p:nvSpPr>
        <p:spPr>
          <a:xfrm>
            <a:off x="6553200" y="6270625"/>
            <a:ext cx="1905000" cy="457200"/>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1pPr>
            <a:lvl2pPr indent="0" lvl="1"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2pPr>
            <a:lvl3pPr indent="0" lvl="2"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3pPr>
            <a:lvl4pPr indent="0" lvl="3"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4pPr>
            <a:lvl5pPr indent="0" lvl="4"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5pPr>
            <a:lvl6pPr indent="0" lvl="5"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6pPr>
            <a:lvl7pPr indent="0" lvl="6"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7pPr>
            <a:lvl8pPr indent="0" lvl="7"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8pPr>
            <a:lvl9pPr indent="0" lvl="8"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84" name="Shape 84"/>
        <p:cNvGrpSpPr/>
        <p:nvPr/>
      </p:nvGrpSpPr>
      <p:grpSpPr>
        <a:xfrm>
          <a:off x="0" y="0"/>
          <a:ext cx="0" cy="0"/>
          <a:chOff x="0" y="0"/>
          <a:chExt cx="0" cy="0"/>
        </a:xfrm>
      </p:grpSpPr>
      <p:sp>
        <p:nvSpPr>
          <p:cNvPr id="85" name="Google Shape;85;p27"/>
          <p:cNvSpPr txBox="1"/>
          <p:nvPr>
            <p:ph type="title"/>
          </p:nvPr>
        </p:nvSpPr>
        <p:spPr>
          <a:xfrm>
            <a:off x="722313" y="4406900"/>
            <a:ext cx="7772400" cy="1362075"/>
          </a:xfrm>
          <a:prstGeom prst="rect">
            <a:avLst/>
          </a:prstGeom>
          <a:noFill/>
          <a:ln>
            <a:noFill/>
          </a:ln>
        </p:spPr>
        <p:txBody>
          <a:bodyPr anchorCtr="0" anchor="t" bIns="45700" lIns="91425" spcFirstLastPara="1" rIns="91425" wrap="square" tIns="45700">
            <a:noAutofit/>
          </a:bodyPr>
          <a:lstStyle>
            <a:lvl1pPr lvl="0" algn="l">
              <a:lnSpc>
                <a:spcPct val="90000"/>
              </a:lnSpc>
              <a:spcBef>
                <a:spcPts val="0"/>
              </a:spcBef>
              <a:spcAft>
                <a:spcPts val="0"/>
              </a:spcAft>
              <a:buSzPts val="1400"/>
              <a:buNone/>
              <a:defRPr b="1" sz="4000" cap="none"/>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86" name="Google Shape;86;p27"/>
          <p:cNvSpPr txBox="1"/>
          <p:nvPr>
            <p:ph idx="1" type="body"/>
          </p:nvPr>
        </p:nvSpPr>
        <p:spPr>
          <a:xfrm>
            <a:off x="722313" y="2906713"/>
            <a:ext cx="7772400" cy="1500187"/>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400"/>
              </a:spcBef>
              <a:spcAft>
                <a:spcPts val="0"/>
              </a:spcAft>
              <a:buClr>
                <a:schemeClr val="lt1"/>
              </a:buClr>
              <a:buSzPts val="1600"/>
              <a:buNone/>
              <a:defRPr sz="2000"/>
            </a:lvl1pPr>
            <a:lvl2pPr indent="-228600" lvl="1" marL="914400" algn="l">
              <a:lnSpc>
                <a:spcPct val="90000"/>
              </a:lnSpc>
              <a:spcBef>
                <a:spcPts val="360"/>
              </a:spcBef>
              <a:spcAft>
                <a:spcPts val="0"/>
              </a:spcAft>
              <a:buClr>
                <a:schemeClr val="lt1"/>
              </a:buClr>
              <a:buSzPts val="1440"/>
              <a:buNone/>
              <a:defRPr sz="1800"/>
            </a:lvl2pPr>
            <a:lvl3pPr indent="-228600" lvl="2" marL="1371600" algn="l">
              <a:lnSpc>
                <a:spcPct val="90000"/>
              </a:lnSpc>
              <a:spcBef>
                <a:spcPts val="320"/>
              </a:spcBef>
              <a:spcAft>
                <a:spcPts val="0"/>
              </a:spcAft>
              <a:buClr>
                <a:schemeClr val="lt1"/>
              </a:buClr>
              <a:buSzPts val="1280"/>
              <a:buNone/>
              <a:defRPr sz="1600"/>
            </a:lvl3pPr>
            <a:lvl4pPr indent="-228600" lvl="3" marL="1828800" algn="l">
              <a:lnSpc>
                <a:spcPct val="90000"/>
              </a:lnSpc>
              <a:spcBef>
                <a:spcPts val="280"/>
              </a:spcBef>
              <a:spcAft>
                <a:spcPts val="0"/>
              </a:spcAft>
              <a:buClr>
                <a:schemeClr val="lt1"/>
              </a:buClr>
              <a:buSzPts val="1120"/>
              <a:buNone/>
              <a:defRPr sz="1400"/>
            </a:lvl4pPr>
            <a:lvl5pPr indent="-228600" lvl="4" marL="2286000" algn="l">
              <a:lnSpc>
                <a:spcPct val="90000"/>
              </a:lnSpc>
              <a:spcBef>
                <a:spcPts val="280"/>
              </a:spcBef>
              <a:spcAft>
                <a:spcPts val="0"/>
              </a:spcAft>
              <a:buClr>
                <a:schemeClr val="lt1"/>
              </a:buClr>
              <a:buSzPts val="1120"/>
              <a:buNone/>
              <a:defRPr sz="1400"/>
            </a:lvl5pPr>
            <a:lvl6pPr indent="-228600" lvl="5" marL="2743200" algn="l">
              <a:lnSpc>
                <a:spcPct val="90000"/>
              </a:lnSpc>
              <a:spcBef>
                <a:spcPts val="280"/>
              </a:spcBef>
              <a:spcAft>
                <a:spcPts val="0"/>
              </a:spcAft>
              <a:buClr>
                <a:schemeClr val="lt1"/>
              </a:buClr>
              <a:buSzPts val="1120"/>
              <a:buNone/>
              <a:defRPr sz="1400"/>
            </a:lvl6pPr>
            <a:lvl7pPr indent="-228600" lvl="6" marL="3200400" algn="l">
              <a:lnSpc>
                <a:spcPct val="90000"/>
              </a:lnSpc>
              <a:spcBef>
                <a:spcPts val="280"/>
              </a:spcBef>
              <a:spcAft>
                <a:spcPts val="0"/>
              </a:spcAft>
              <a:buClr>
                <a:schemeClr val="lt1"/>
              </a:buClr>
              <a:buSzPts val="1120"/>
              <a:buNone/>
              <a:defRPr sz="1400"/>
            </a:lvl7pPr>
            <a:lvl8pPr indent="-228600" lvl="7" marL="3657600" algn="l">
              <a:lnSpc>
                <a:spcPct val="90000"/>
              </a:lnSpc>
              <a:spcBef>
                <a:spcPts val="280"/>
              </a:spcBef>
              <a:spcAft>
                <a:spcPts val="0"/>
              </a:spcAft>
              <a:buClr>
                <a:schemeClr val="lt1"/>
              </a:buClr>
              <a:buSzPts val="1120"/>
              <a:buNone/>
              <a:defRPr sz="1400"/>
            </a:lvl8pPr>
            <a:lvl9pPr indent="-228600" lvl="8" marL="4114800" algn="l">
              <a:lnSpc>
                <a:spcPct val="90000"/>
              </a:lnSpc>
              <a:spcBef>
                <a:spcPts val="280"/>
              </a:spcBef>
              <a:spcAft>
                <a:spcPts val="0"/>
              </a:spcAft>
              <a:buClr>
                <a:schemeClr val="lt1"/>
              </a:buClr>
              <a:buSzPts val="1120"/>
              <a:buNone/>
              <a:defRPr sz="1400"/>
            </a:lvl9pPr>
          </a:lstStyle>
          <a:p/>
        </p:txBody>
      </p:sp>
      <p:sp>
        <p:nvSpPr>
          <p:cNvPr id="87" name="Google Shape;87;p27"/>
          <p:cNvSpPr txBox="1"/>
          <p:nvPr>
            <p:ph idx="10" type="dt"/>
          </p:nvPr>
        </p:nvSpPr>
        <p:spPr>
          <a:xfrm>
            <a:off x="685800" y="6270625"/>
            <a:ext cx="19050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8" name="Google Shape;88;p27"/>
          <p:cNvSpPr txBox="1"/>
          <p:nvPr>
            <p:ph idx="11" type="ftr"/>
          </p:nvPr>
        </p:nvSpPr>
        <p:spPr>
          <a:xfrm>
            <a:off x="3124200" y="6270625"/>
            <a:ext cx="2895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9" name="Google Shape;89;p27"/>
          <p:cNvSpPr txBox="1"/>
          <p:nvPr>
            <p:ph idx="12" type="sldNum"/>
          </p:nvPr>
        </p:nvSpPr>
        <p:spPr>
          <a:xfrm>
            <a:off x="6553200" y="6270625"/>
            <a:ext cx="1905000" cy="457200"/>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1pPr>
            <a:lvl2pPr indent="0" lvl="1"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2pPr>
            <a:lvl3pPr indent="0" lvl="2"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3pPr>
            <a:lvl4pPr indent="0" lvl="3"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4pPr>
            <a:lvl5pPr indent="0" lvl="4"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5pPr>
            <a:lvl6pPr indent="0" lvl="5"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6pPr>
            <a:lvl7pPr indent="0" lvl="6"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7pPr>
            <a:lvl8pPr indent="0" lvl="7"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8pPr>
            <a:lvl9pPr indent="0" lvl="8"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27" name="Shape 27"/>
        <p:cNvGrpSpPr/>
        <p:nvPr/>
      </p:nvGrpSpPr>
      <p:grpSpPr>
        <a:xfrm>
          <a:off x="0" y="0"/>
          <a:ext cx="0" cy="0"/>
          <a:chOff x="0" y="0"/>
          <a:chExt cx="0" cy="0"/>
        </a:xfrm>
      </p:grpSpPr>
      <p:sp>
        <p:nvSpPr>
          <p:cNvPr id="28" name="Google Shape;28;p18"/>
          <p:cNvSpPr txBox="1"/>
          <p:nvPr>
            <p:ph idx="10" type="dt"/>
          </p:nvPr>
        </p:nvSpPr>
        <p:spPr>
          <a:xfrm>
            <a:off x="685800" y="6270625"/>
            <a:ext cx="19050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9" name="Google Shape;29;p18"/>
          <p:cNvSpPr txBox="1"/>
          <p:nvPr>
            <p:ph idx="11" type="ftr"/>
          </p:nvPr>
        </p:nvSpPr>
        <p:spPr>
          <a:xfrm>
            <a:off x="3124200" y="6270625"/>
            <a:ext cx="2895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0" name="Google Shape;30;p18"/>
          <p:cNvSpPr txBox="1"/>
          <p:nvPr>
            <p:ph idx="12" type="sldNum"/>
          </p:nvPr>
        </p:nvSpPr>
        <p:spPr>
          <a:xfrm>
            <a:off x="6553200" y="6270625"/>
            <a:ext cx="1905000" cy="457200"/>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1pPr>
            <a:lvl2pPr indent="0" lvl="1"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2pPr>
            <a:lvl3pPr indent="0" lvl="2"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3pPr>
            <a:lvl4pPr indent="0" lvl="3"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4pPr>
            <a:lvl5pPr indent="0" lvl="4"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5pPr>
            <a:lvl6pPr indent="0" lvl="5"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6pPr>
            <a:lvl7pPr indent="0" lvl="6"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7pPr>
            <a:lvl8pPr indent="0" lvl="7"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8pPr>
            <a:lvl9pPr indent="0" lvl="8"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31" name="Shape 31"/>
        <p:cNvGrpSpPr/>
        <p:nvPr/>
      </p:nvGrpSpPr>
      <p:grpSpPr>
        <a:xfrm>
          <a:off x="0" y="0"/>
          <a:ext cx="0" cy="0"/>
          <a:chOff x="0" y="0"/>
          <a:chExt cx="0" cy="0"/>
        </a:xfrm>
      </p:grpSpPr>
      <p:sp>
        <p:nvSpPr>
          <p:cNvPr id="32" name="Google Shape;32;p19"/>
          <p:cNvSpPr txBox="1"/>
          <p:nvPr>
            <p:ph type="title"/>
          </p:nvPr>
        </p:nvSpPr>
        <p:spPr>
          <a:xfrm>
            <a:off x="685800" y="533400"/>
            <a:ext cx="7772400" cy="990600"/>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33" name="Google Shape;33;p19"/>
          <p:cNvSpPr txBox="1"/>
          <p:nvPr>
            <p:ph idx="1" type="body"/>
          </p:nvPr>
        </p:nvSpPr>
        <p:spPr>
          <a:xfrm>
            <a:off x="685800" y="1828800"/>
            <a:ext cx="7772400" cy="4343400"/>
          </a:xfrm>
          <a:prstGeom prst="rect">
            <a:avLst/>
          </a:prstGeom>
          <a:noFill/>
          <a:ln>
            <a:noFill/>
          </a:ln>
        </p:spPr>
        <p:txBody>
          <a:bodyPr anchorCtr="0" anchor="t" bIns="45700" lIns="91425" spcFirstLastPara="1" rIns="91425" wrap="square" tIns="45700">
            <a:noAutofit/>
          </a:bodyPr>
          <a:lstStyle>
            <a:lvl1pPr indent="-320040" lvl="0" marL="457200" algn="l">
              <a:lnSpc>
                <a:spcPct val="90000"/>
              </a:lnSpc>
              <a:spcBef>
                <a:spcPts val="360"/>
              </a:spcBef>
              <a:spcAft>
                <a:spcPts val="0"/>
              </a:spcAft>
              <a:buClr>
                <a:schemeClr val="lt1"/>
              </a:buClr>
              <a:buSzPts val="1440"/>
              <a:buChar char="●"/>
              <a:defRPr/>
            </a:lvl1pPr>
            <a:lvl2pPr indent="-320040" lvl="1" marL="914400" algn="l">
              <a:lnSpc>
                <a:spcPct val="90000"/>
              </a:lnSpc>
              <a:spcBef>
                <a:spcPts val="360"/>
              </a:spcBef>
              <a:spcAft>
                <a:spcPts val="0"/>
              </a:spcAft>
              <a:buClr>
                <a:schemeClr val="lt1"/>
              </a:buClr>
              <a:buSzPts val="1440"/>
              <a:buChar char="■"/>
              <a:defRPr/>
            </a:lvl2pPr>
            <a:lvl3pPr indent="-320039" lvl="2" marL="1371600" algn="l">
              <a:lnSpc>
                <a:spcPct val="90000"/>
              </a:lnSpc>
              <a:spcBef>
                <a:spcPts val="360"/>
              </a:spcBef>
              <a:spcAft>
                <a:spcPts val="0"/>
              </a:spcAft>
              <a:buClr>
                <a:schemeClr val="lt1"/>
              </a:buClr>
              <a:buSzPts val="1440"/>
              <a:buChar char="●"/>
              <a:defRPr/>
            </a:lvl3pPr>
            <a:lvl4pPr indent="-320039" lvl="3" marL="1828800" algn="l">
              <a:lnSpc>
                <a:spcPct val="90000"/>
              </a:lnSpc>
              <a:spcBef>
                <a:spcPts val="360"/>
              </a:spcBef>
              <a:spcAft>
                <a:spcPts val="0"/>
              </a:spcAft>
              <a:buClr>
                <a:schemeClr val="lt1"/>
              </a:buClr>
              <a:buSzPts val="1440"/>
              <a:buChar char="■"/>
              <a:defRPr/>
            </a:lvl4pPr>
            <a:lvl5pPr indent="-320039" lvl="4" marL="2286000" algn="l">
              <a:lnSpc>
                <a:spcPct val="90000"/>
              </a:lnSpc>
              <a:spcBef>
                <a:spcPts val="360"/>
              </a:spcBef>
              <a:spcAft>
                <a:spcPts val="0"/>
              </a:spcAft>
              <a:buClr>
                <a:schemeClr val="lt1"/>
              </a:buClr>
              <a:buSzPts val="1440"/>
              <a:buChar char="●"/>
              <a:defRPr/>
            </a:lvl5pPr>
            <a:lvl6pPr indent="-320039" lvl="5" marL="2743200" algn="l">
              <a:lnSpc>
                <a:spcPct val="90000"/>
              </a:lnSpc>
              <a:spcBef>
                <a:spcPts val="360"/>
              </a:spcBef>
              <a:spcAft>
                <a:spcPts val="0"/>
              </a:spcAft>
              <a:buClr>
                <a:schemeClr val="lt1"/>
              </a:buClr>
              <a:buSzPts val="1440"/>
              <a:buChar char="●"/>
              <a:defRPr/>
            </a:lvl6pPr>
            <a:lvl7pPr indent="-320039" lvl="6" marL="3200400" algn="l">
              <a:lnSpc>
                <a:spcPct val="90000"/>
              </a:lnSpc>
              <a:spcBef>
                <a:spcPts val="360"/>
              </a:spcBef>
              <a:spcAft>
                <a:spcPts val="0"/>
              </a:spcAft>
              <a:buClr>
                <a:schemeClr val="lt1"/>
              </a:buClr>
              <a:buSzPts val="1440"/>
              <a:buChar char="●"/>
              <a:defRPr/>
            </a:lvl7pPr>
            <a:lvl8pPr indent="-320040" lvl="7" marL="3657600" algn="l">
              <a:lnSpc>
                <a:spcPct val="90000"/>
              </a:lnSpc>
              <a:spcBef>
                <a:spcPts val="360"/>
              </a:spcBef>
              <a:spcAft>
                <a:spcPts val="0"/>
              </a:spcAft>
              <a:buClr>
                <a:schemeClr val="lt1"/>
              </a:buClr>
              <a:buSzPts val="1440"/>
              <a:buChar char="●"/>
              <a:defRPr/>
            </a:lvl8pPr>
            <a:lvl9pPr indent="-320040" lvl="8" marL="4114800" algn="l">
              <a:lnSpc>
                <a:spcPct val="90000"/>
              </a:lnSpc>
              <a:spcBef>
                <a:spcPts val="360"/>
              </a:spcBef>
              <a:spcAft>
                <a:spcPts val="0"/>
              </a:spcAft>
              <a:buClr>
                <a:schemeClr val="lt1"/>
              </a:buClr>
              <a:buSzPts val="1440"/>
              <a:buChar char="●"/>
              <a:defRPr/>
            </a:lvl9pPr>
          </a:lstStyle>
          <a:p/>
        </p:txBody>
      </p:sp>
      <p:sp>
        <p:nvSpPr>
          <p:cNvPr id="34" name="Google Shape;34;p19"/>
          <p:cNvSpPr txBox="1"/>
          <p:nvPr>
            <p:ph idx="10" type="dt"/>
          </p:nvPr>
        </p:nvSpPr>
        <p:spPr>
          <a:xfrm>
            <a:off x="685800" y="6270625"/>
            <a:ext cx="19050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19"/>
          <p:cNvSpPr txBox="1"/>
          <p:nvPr>
            <p:ph idx="11" type="ftr"/>
          </p:nvPr>
        </p:nvSpPr>
        <p:spPr>
          <a:xfrm>
            <a:off x="3124200" y="6270625"/>
            <a:ext cx="2895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6" name="Google Shape;36;p19"/>
          <p:cNvSpPr txBox="1"/>
          <p:nvPr>
            <p:ph idx="12" type="sldNum"/>
          </p:nvPr>
        </p:nvSpPr>
        <p:spPr>
          <a:xfrm>
            <a:off x="6553200" y="6270625"/>
            <a:ext cx="1905000" cy="457200"/>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1pPr>
            <a:lvl2pPr indent="0" lvl="1"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2pPr>
            <a:lvl3pPr indent="0" lvl="2"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3pPr>
            <a:lvl4pPr indent="0" lvl="3"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4pPr>
            <a:lvl5pPr indent="0" lvl="4"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5pPr>
            <a:lvl6pPr indent="0" lvl="5"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6pPr>
            <a:lvl7pPr indent="0" lvl="6"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7pPr>
            <a:lvl8pPr indent="0" lvl="7"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8pPr>
            <a:lvl9pPr indent="0" lvl="8"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37" name="Shape 37"/>
        <p:cNvGrpSpPr/>
        <p:nvPr/>
      </p:nvGrpSpPr>
      <p:grpSpPr>
        <a:xfrm>
          <a:off x="0" y="0"/>
          <a:ext cx="0" cy="0"/>
          <a:chOff x="0" y="0"/>
          <a:chExt cx="0" cy="0"/>
        </a:xfrm>
      </p:grpSpPr>
      <p:sp>
        <p:nvSpPr>
          <p:cNvPr id="38" name="Google Shape;38;p20"/>
          <p:cNvSpPr txBox="1"/>
          <p:nvPr>
            <p:ph type="title"/>
          </p:nvPr>
        </p:nvSpPr>
        <p:spPr>
          <a:xfrm rot="5400000">
            <a:off x="4667250" y="2381250"/>
            <a:ext cx="5638800" cy="1943100"/>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39" name="Google Shape;39;p20"/>
          <p:cNvSpPr txBox="1"/>
          <p:nvPr>
            <p:ph idx="1" type="body"/>
          </p:nvPr>
        </p:nvSpPr>
        <p:spPr>
          <a:xfrm rot="5400000">
            <a:off x="704850" y="514350"/>
            <a:ext cx="5638800" cy="5676900"/>
          </a:xfrm>
          <a:prstGeom prst="rect">
            <a:avLst/>
          </a:prstGeom>
          <a:noFill/>
          <a:ln>
            <a:noFill/>
          </a:ln>
        </p:spPr>
        <p:txBody>
          <a:bodyPr anchorCtr="0" anchor="t" bIns="45700" lIns="91425" spcFirstLastPara="1" rIns="91425" wrap="square" tIns="45700">
            <a:noAutofit/>
          </a:bodyPr>
          <a:lstStyle>
            <a:lvl1pPr indent="-320040" lvl="0" marL="457200" algn="l">
              <a:lnSpc>
                <a:spcPct val="90000"/>
              </a:lnSpc>
              <a:spcBef>
                <a:spcPts val="360"/>
              </a:spcBef>
              <a:spcAft>
                <a:spcPts val="0"/>
              </a:spcAft>
              <a:buClr>
                <a:schemeClr val="lt1"/>
              </a:buClr>
              <a:buSzPts val="1440"/>
              <a:buChar char="●"/>
              <a:defRPr/>
            </a:lvl1pPr>
            <a:lvl2pPr indent="-320040" lvl="1" marL="914400" algn="l">
              <a:lnSpc>
                <a:spcPct val="90000"/>
              </a:lnSpc>
              <a:spcBef>
                <a:spcPts val="360"/>
              </a:spcBef>
              <a:spcAft>
                <a:spcPts val="0"/>
              </a:spcAft>
              <a:buClr>
                <a:schemeClr val="lt1"/>
              </a:buClr>
              <a:buSzPts val="1440"/>
              <a:buChar char="■"/>
              <a:defRPr/>
            </a:lvl2pPr>
            <a:lvl3pPr indent="-320039" lvl="2" marL="1371600" algn="l">
              <a:lnSpc>
                <a:spcPct val="90000"/>
              </a:lnSpc>
              <a:spcBef>
                <a:spcPts val="360"/>
              </a:spcBef>
              <a:spcAft>
                <a:spcPts val="0"/>
              </a:spcAft>
              <a:buClr>
                <a:schemeClr val="lt1"/>
              </a:buClr>
              <a:buSzPts val="1440"/>
              <a:buChar char="●"/>
              <a:defRPr/>
            </a:lvl3pPr>
            <a:lvl4pPr indent="-320039" lvl="3" marL="1828800" algn="l">
              <a:lnSpc>
                <a:spcPct val="90000"/>
              </a:lnSpc>
              <a:spcBef>
                <a:spcPts val="360"/>
              </a:spcBef>
              <a:spcAft>
                <a:spcPts val="0"/>
              </a:spcAft>
              <a:buClr>
                <a:schemeClr val="lt1"/>
              </a:buClr>
              <a:buSzPts val="1440"/>
              <a:buChar char="■"/>
              <a:defRPr/>
            </a:lvl4pPr>
            <a:lvl5pPr indent="-320039" lvl="4" marL="2286000" algn="l">
              <a:lnSpc>
                <a:spcPct val="90000"/>
              </a:lnSpc>
              <a:spcBef>
                <a:spcPts val="360"/>
              </a:spcBef>
              <a:spcAft>
                <a:spcPts val="0"/>
              </a:spcAft>
              <a:buClr>
                <a:schemeClr val="lt1"/>
              </a:buClr>
              <a:buSzPts val="1440"/>
              <a:buChar char="●"/>
              <a:defRPr/>
            </a:lvl5pPr>
            <a:lvl6pPr indent="-320039" lvl="5" marL="2743200" algn="l">
              <a:lnSpc>
                <a:spcPct val="90000"/>
              </a:lnSpc>
              <a:spcBef>
                <a:spcPts val="360"/>
              </a:spcBef>
              <a:spcAft>
                <a:spcPts val="0"/>
              </a:spcAft>
              <a:buClr>
                <a:schemeClr val="lt1"/>
              </a:buClr>
              <a:buSzPts val="1440"/>
              <a:buChar char="●"/>
              <a:defRPr/>
            </a:lvl6pPr>
            <a:lvl7pPr indent="-320039" lvl="6" marL="3200400" algn="l">
              <a:lnSpc>
                <a:spcPct val="90000"/>
              </a:lnSpc>
              <a:spcBef>
                <a:spcPts val="360"/>
              </a:spcBef>
              <a:spcAft>
                <a:spcPts val="0"/>
              </a:spcAft>
              <a:buClr>
                <a:schemeClr val="lt1"/>
              </a:buClr>
              <a:buSzPts val="1440"/>
              <a:buChar char="●"/>
              <a:defRPr/>
            </a:lvl7pPr>
            <a:lvl8pPr indent="-320040" lvl="7" marL="3657600" algn="l">
              <a:lnSpc>
                <a:spcPct val="90000"/>
              </a:lnSpc>
              <a:spcBef>
                <a:spcPts val="360"/>
              </a:spcBef>
              <a:spcAft>
                <a:spcPts val="0"/>
              </a:spcAft>
              <a:buClr>
                <a:schemeClr val="lt1"/>
              </a:buClr>
              <a:buSzPts val="1440"/>
              <a:buChar char="●"/>
              <a:defRPr/>
            </a:lvl8pPr>
            <a:lvl9pPr indent="-320040" lvl="8" marL="4114800" algn="l">
              <a:lnSpc>
                <a:spcPct val="90000"/>
              </a:lnSpc>
              <a:spcBef>
                <a:spcPts val="360"/>
              </a:spcBef>
              <a:spcAft>
                <a:spcPts val="0"/>
              </a:spcAft>
              <a:buClr>
                <a:schemeClr val="lt1"/>
              </a:buClr>
              <a:buSzPts val="1440"/>
              <a:buChar char="●"/>
              <a:defRPr/>
            </a:lvl9pPr>
          </a:lstStyle>
          <a:p/>
        </p:txBody>
      </p:sp>
      <p:sp>
        <p:nvSpPr>
          <p:cNvPr id="40" name="Google Shape;40;p20"/>
          <p:cNvSpPr txBox="1"/>
          <p:nvPr>
            <p:ph idx="10" type="dt"/>
          </p:nvPr>
        </p:nvSpPr>
        <p:spPr>
          <a:xfrm>
            <a:off x="685800" y="6270625"/>
            <a:ext cx="19050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1" name="Google Shape;41;p20"/>
          <p:cNvSpPr txBox="1"/>
          <p:nvPr>
            <p:ph idx="11" type="ftr"/>
          </p:nvPr>
        </p:nvSpPr>
        <p:spPr>
          <a:xfrm>
            <a:off x="3124200" y="6270625"/>
            <a:ext cx="2895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2" name="Google Shape;42;p20"/>
          <p:cNvSpPr txBox="1"/>
          <p:nvPr>
            <p:ph idx="12" type="sldNum"/>
          </p:nvPr>
        </p:nvSpPr>
        <p:spPr>
          <a:xfrm>
            <a:off x="6553200" y="6270625"/>
            <a:ext cx="1905000" cy="457200"/>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1pPr>
            <a:lvl2pPr indent="0" lvl="1"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2pPr>
            <a:lvl3pPr indent="0" lvl="2"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3pPr>
            <a:lvl4pPr indent="0" lvl="3"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4pPr>
            <a:lvl5pPr indent="0" lvl="4"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5pPr>
            <a:lvl6pPr indent="0" lvl="5"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6pPr>
            <a:lvl7pPr indent="0" lvl="6"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7pPr>
            <a:lvl8pPr indent="0" lvl="7"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8pPr>
            <a:lvl9pPr indent="0" lvl="8"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43" name="Shape 43"/>
        <p:cNvGrpSpPr/>
        <p:nvPr/>
      </p:nvGrpSpPr>
      <p:grpSpPr>
        <a:xfrm>
          <a:off x="0" y="0"/>
          <a:ext cx="0" cy="0"/>
          <a:chOff x="0" y="0"/>
          <a:chExt cx="0" cy="0"/>
        </a:xfrm>
      </p:grpSpPr>
      <p:sp>
        <p:nvSpPr>
          <p:cNvPr id="44" name="Google Shape;44;p21"/>
          <p:cNvSpPr txBox="1"/>
          <p:nvPr>
            <p:ph type="title"/>
          </p:nvPr>
        </p:nvSpPr>
        <p:spPr>
          <a:xfrm>
            <a:off x="685800" y="533400"/>
            <a:ext cx="7772400" cy="990600"/>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45" name="Google Shape;45;p21"/>
          <p:cNvSpPr txBox="1"/>
          <p:nvPr>
            <p:ph idx="1" type="body"/>
          </p:nvPr>
        </p:nvSpPr>
        <p:spPr>
          <a:xfrm rot="5400000">
            <a:off x="2400300" y="114300"/>
            <a:ext cx="4343400" cy="7772400"/>
          </a:xfrm>
          <a:prstGeom prst="rect">
            <a:avLst/>
          </a:prstGeom>
          <a:noFill/>
          <a:ln>
            <a:noFill/>
          </a:ln>
        </p:spPr>
        <p:txBody>
          <a:bodyPr anchorCtr="0" anchor="t" bIns="45700" lIns="91425" spcFirstLastPara="1" rIns="91425" wrap="square" tIns="45700">
            <a:noAutofit/>
          </a:bodyPr>
          <a:lstStyle>
            <a:lvl1pPr indent="-320040" lvl="0" marL="457200" algn="l">
              <a:lnSpc>
                <a:spcPct val="90000"/>
              </a:lnSpc>
              <a:spcBef>
                <a:spcPts val="360"/>
              </a:spcBef>
              <a:spcAft>
                <a:spcPts val="0"/>
              </a:spcAft>
              <a:buClr>
                <a:schemeClr val="lt1"/>
              </a:buClr>
              <a:buSzPts val="1440"/>
              <a:buChar char="●"/>
              <a:defRPr/>
            </a:lvl1pPr>
            <a:lvl2pPr indent="-320040" lvl="1" marL="914400" algn="l">
              <a:lnSpc>
                <a:spcPct val="90000"/>
              </a:lnSpc>
              <a:spcBef>
                <a:spcPts val="360"/>
              </a:spcBef>
              <a:spcAft>
                <a:spcPts val="0"/>
              </a:spcAft>
              <a:buClr>
                <a:schemeClr val="lt1"/>
              </a:buClr>
              <a:buSzPts val="1440"/>
              <a:buChar char="■"/>
              <a:defRPr/>
            </a:lvl2pPr>
            <a:lvl3pPr indent="-320039" lvl="2" marL="1371600" algn="l">
              <a:lnSpc>
                <a:spcPct val="90000"/>
              </a:lnSpc>
              <a:spcBef>
                <a:spcPts val="360"/>
              </a:spcBef>
              <a:spcAft>
                <a:spcPts val="0"/>
              </a:spcAft>
              <a:buClr>
                <a:schemeClr val="lt1"/>
              </a:buClr>
              <a:buSzPts val="1440"/>
              <a:buChar char="●"/>
              <a:defRPr/>
            </a:lvl3pPr>
            <a:lvl4pPr indent="-320039" lvl="3" marL="1828800" algn="l">
              <a:lnSpc>
                <a:spcPct val="90000"/>
              </a:lnSpc>
              <a:spcBef>
                <a:spcPts val="360"/>
              </a:spcBef>
              <a:spcAft>
                <a:spcPts val="0"/>
              </a:spcAft>
              <a:buClr>
                <a:schemeClr val="lt1"/>
              </a:buClr>
              <a:buSzPts val="1440"/>
              <a:buChar char="■"/>
              <a:defRPr/>
            </a:lvl4pPr>
            <a:lvl5pPr indent="-320039" lvl="4" marL="2286000" algn="l">
              <a:lnSpc>
                <a:spcPct val="90000"/>
              </a:lnSpc>
              <a:spcBef>
                <a:spcPts val="360"/>
              </a:spcBef>
              <a:spcAft>
                <a:spcPts val="0"/>
              </a:spcAft>
              <a:buClr>
                <a:schemeClr val="lt1"/>
              </a:buClr>
              <a:buSzPts val="1440"/>
              <a:buChar char="●"/>
              <a:defRPr/>
            </a:lvl5pPr>
            <a:lvl6pPr indent="-320039" lvl="5" marL="2743200" algn="l">
              <a:lnSpc>
                <a:spcPct val="90000"/>
              </a:lnSpc>
              <a:spcBef>
                <a:spcPts val="360"/>
              </a:spcBef>
              <a:spcAft>
                <a:spcPts val="0"/>
              </a:spcAft>
              <a:buClr>
                <a:schemeClr val="lt1"/>
              </a:buClr>
              <a:buSzPts val="1440"/>
              <a:buChar char="●"/>
              <a:defRPr/>
            </a:lvl6pPr>
            <a:lvl7pPr indent="-320039" lvl="6" marL="3200400" algn="l">
              <a:lnSpc>
                <a:spcPct val="90000"/>
              </a:lnSpc>
              <a:spcBef>
                <a:spcPts val="360"/>
              </a:spcBef>
              <a:spcAft>
                <a:spcPts val="0"/>
              </a:spcAft>
              <a:buClr>
                <a:schemeClr val="lt1"/>
              </a:buClr>
              <a:buSzPts val="1440"/>
              <a:buChar char="●"/>
              <a:defRPr/>
            </a:lvl7pPr>
            <a:lvl8pPr indent="-320040" lvl="7" marL="3657600" algn="l">
              <a:lnSpc>
                <a:spcPct val="90000"/>
              </a:lnSpc>
              <a:spcBef>
                <a:spcPts val="360"/>
              </a:spcBef>
              <a:spcAft>
                <a:spcPts val="0"/>
              </a:spcAft>
              <a:buClr>
                <a:schemeClr val="lt1"/>
              </a:buClr>
              <a:buSzPts val="1440"/>
              <a:buChar char="●"/>
              <a:defRPr/>
            </a:lvl8pPr>
            <a:lvl9pPr indent="-320040" lvl="8" marL="4114800" algn="l">
              <a:lnSpc>
                <a:spcPct val="90000"/>
              </a:lnSpc>
              <a:spcBef>
                <a:spcPts val="360"/>
              </a:spcBef>
              <a:spcAft>
                <a:spcPts val="0"/>
              </a:spcAft>
              <a:buClr>
                <a:schemeClr val="lt1"/>
              </a:buClr>
              <a:buSzPts val="1440"/>
              <a:buChar char="●"/>
              <a:defRPr/>
            </a:lvl9pPr>
          </a:lstStyle>
          <a:p/>
        </p:txBody>
      </p:sp>
      <p:sp>
        <p:nvSpPr>
          <p:cNvPr id="46" name="Google Shape;46;p21"/>
          <p:cNvSpPr txBox="1"/>
          <p:nvPr>
            <p:ph idx="10" type="dt"/>
          </p:nvPr>
        </p:nvSpPr>
        <p:spPr>
          <a:xfrm>
            <a:off x="685800" y="6270625"/>
            <a:ext cx="19050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7" name="Google Shape;47;p21"/>
          <p:cNvSpPr txBox="1"/>
          <p:nvPr>
            <p:ph idx="11" type="ftr"/>
          </p:nvPr>
        </p:nvSpPr>
        <p:spPr>
          <a:xfrm>
            <a:off x="3124200" y="6270625"/>
            <a:ext cx="2895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21"/>
          <p:cNvSpPr txBox="1"/>
          <p:nvPr>
            <p:ph idx="12" type="sldNum"/>
          </p:nvPr>
        </p:nvSpPr>
        <p:spPr>
          <a:xfrm>
            <a:off x="6553200" y="6270625"/>
            <a:ext cx="1905000" cy="457200"/>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1pPr>
            <a:lvl2pPr indent="0" lvl="1"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2pPr>
            <a:lvl3pPr indent="0" lvl="2"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3pPr>
            <a:lvl4pPr indent="0" lvl="3"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4pPr>
            <a:lvl5pPr indent="0" lvl="4"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5pPr>
            <a:lvl6pPr indent="0" lvl="5"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6pPr>
            <a:lvl7pPr indent="0" lvl="6"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7pPr>
            <a:lvl8pPr indent="0" lvl="7"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8pPr>
            <a:lvl9pPr indent="0" lvl="8"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49" name="Shape 49"/>
        <p:cNvGrpSpPr/>
        <p:nvPr/>
      </p:nvGrpSpPr>
      <p:grpSpPr>
        <a:xfrm>
          <a:off x="0" y="0"/>
          <a:ext cx="0" cy="0"/>
          <a:chOff x="0" y="0"/>
          <a:chExt cx="0" cy="0"/>
        </a:xfrm>
      </p:grpSpPr>
      <p:sp>
        <p:nvSpPr>
          <p:cNvPr id="50" name="Google Shape;50;p22"/>
          <p:cNvSpPr txBox="1"/>
          <p:nvPr>
            <p:ph type="title"/>
          </p:nvPr>
        </p:nvSpPr>
        <p:spPr>
          <a:xfrm>
            <a:off x="1792288" y="4800600"/>
            <a:ext cx="5486400" cy="566738"/>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SzPts val="1400"/>
              <a:buNone/>
              <a:defRPr b="1" sz="2000"/>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51" name="Google Shape;51;p22"/>
          <p:cNvSpPr/>
          <p:nvPr>
            <p:ph idx="2" type="pic"/>
          </p:nvPr>
        </p:nvSpPr>
        <p:spPr>
          <a:xfrm>
            <a:off x="1792288" y="612775"/>
            <a:ext cx="5486400" cy="4114800"/>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640"/>
              </a:spcBef>
              <a:spcAft>
                <a:spcPts val="0"/>
              </a:spcAft>
              <a:buClr>
                <a:schemeClr val="lt1"/>
              </a:buClr>
              <a:buSzPts val="2560"/>
              <a:buFont typeface="Noto Sans Symbols"/>
              <a:buNone/>
              <a:defRPr sz="3200">
                <a:solidFill>
                  <a:schemeClr val="lt1"/>
                </a:solidFill>
                <a:latin typeface="Arial"/>
                <a:ea typeface="Arial"/>
                <a:cs typeface="Arial"/>
                <a:sym typeface="Arial"/>
              </a:defRPr>
            </a:lvl1pPr>
            <a:lvl2pPr lvl="1" marR="0" rtl="0" algn="l">
              <a:lnSpc>
                <a:spcPct val="90000"/>
              </a:lnSpc>
              <a:spcBef>
                <a:spcPts val="560"/>
              </a:spcBef>
              <a:spcAft>
                <a:spcPts val="0"/>
              </a:spcAft>
              <a:buClr>
                <a:schemeClr val="lt1"/>
              </a:buClr>
              <a:buSzPts val="2240"/>
              <a:buFont typeface="Noto Sans Symbols"/>
              <a:buNone/>
              <a:defRPr b="0" i="0" sz="2800" u="none" cap="none" strike="noStrike">
                <a:solidFill>
                  <a:schemeClr val="lt1"/>
                </a:solidFill>
                <a:latin typeface="Arial"/>
                <a:ea typeface="Arial"/>
                <a:cs typeface="Arial"/>
                <a:sym typeface="Arial"/>
              </a:defRPr>
            </a:lvl2pPr>
            <a:lvl3pPr lvl="2" marR="0" rtl="0" algn="l">
              <a:lnSpc>
                <a:spcPct val="90000"/>
              </a:lnSpc>
              <a:spcBef>
                <a:spcPts val="480"/>
              </a:spcBef>
              <a:spcAft>
                <a:spcPts val="0"/>
              </a:spcAft>
              <a:buClr>
                <a:schemeClr val="lt1"/>
              </a:buClr>
              <a:buSzPts val="1920"/>
              <a:buFont typeface="Noto Sans Symbols"/>
              <a:buNone/>
              <a:defRPr b="0" i="0" sz="2400" u="none" cap="none" strike="noStrike">
                <a:solidFill>
                  <a:schemeClr val="lt1"/>
                </a:solidFill>
                <a:latin typeface="Arial"/>
                <a:ea typeface="Arial"/>
                <a:cs typeface="Arial"/>
                <a:sym typeface="Arial"/>
              </a:defRPr>
            </a:lvl3pPr>
            <a:lvl4pPr lvl="3" marR="0" rtl="0" algn="l">
              <a:lnSpc>
                <a:spcPct val="90000"/>
              </a:lnSpc>
              <a:spcBef>
                <a:spcPts val="400"/>
              </a:spcBef>
              <a:spcAft>
                <a:spcPts val="0"/>
              </a:spcAft>
              <a:buClr>
                <a:schemeClr val="lt1"/>
              </a:buClr>
              <a:buSzPts val="1600"/>
              <a:buFont typeface="Noto Sans Symbols"/>
              <a:buNone/>
              <a:defRPr b="0" i="0" sz="2000" u="none" cap="none" strike="noStrike">
                <a:solidFill>
                  <a:schemeClr val="lt1"/>
                </a:solidFill>
                <a:latin typeface="Arial"/>
                <a:ea typeface="Arial"/>
                <a:cs typeface="Arial"/>
                <a:sym typeface="Arial"/>
              </a:defRPr>
            </a:lvl4pPr>
            <a:lvl5pPr lvl="4" marR="0" rtl="0" algn="l">
              <a:lnSpc>
                <a:spcPct val="90000"/>
              </a:lnSpc>
              <a:spcBef>
                <a:spcPts val="400"/>
              </a:spcBef>
              <a:spcAft>
                <a:spcPts val="0"/>
              </a:spcAft>
              <a:buClr>
                <a:schemeClr val="lt1"/>
              </a:buClr>
              <a:buSzPts val="1600"/>
              <a:buFont typeface="Noto Sans Symbols"/>
              <a:buNone/>
              <a:defRPr b="0" i="0" sz="2000" u="none" cap="none" strike="noStrike">
                <a:solidFill>
                  <a:schemeClr val="lt1"/>
                </a:solidFill>
                <a:latin typeface="Arial"/>
                <a:ea typeface="Arial"/>
                <a:cs typeface="Arial"/>
                <a:sym typeface="Arial"/>
              </a:defRPr>
            </a:lvl5pPr>
            <a:lvl6pPr lvl="5" marR="0" rtl="0" algn="l">
              <a:lnSpc>
                <a:spcPct val="90000"/>
              </a:lnSpc>
              <a:spcBef>
                <a:spcPts val="400"/>
              </a:spcBef>
              <a:spcAft>
                <a:spcPts val="0"/>
              </a:spcAft>
              <a:buClr>
                <a:schemeClr val="lt1"/>
              </a:buClr>
              <a:buSzPts val="1600"/>
              <a:buFont typeface="Noto Sans Symbols"/>
              <a:buNone/>
              <a:defRPr b="0" i="0" sz="2000" u="none" cap="none" strike="noStrike">
                <a:solidFill>
                  <a:schemeClr val="lt1"/>
                </a:solidFill>
                <a:latin typeface="Arial"/>
                <a:ea typeface="Arial"/>
                <a:cs typeface="Arial"/>
                <a:sym typeface="Arial"/>
              </a:defRPr>
            </a:lvl6pPr>
            <a:lvl7pPr lvl="6" marR="0" rtl="0" algn="l">
              <a:lnSpc>
                <a:spcPct val="90000"/>
              </a:lnSpc>
              <a:spcBef>
                <a:spcPts val="400"/>
              </a:spcBef>
              <a:spcAft>
                <a:spcPts val="0"/>
              </a:spcAft>
              <a:buClr>
                <a:schemeClr val="lt1"/>
              </a:buClr>
              <a:buSzPts val="1600"/>
              <a:buFont typeface="Noto Sans Symbols"/>
              <a:buNone/>
              <a:defRPr b="0" i="0" sz="2000" u="none" cap="none" strike="noStrike">
                <a:solidFill>
                  <a:schemeClr val="lt1"/>
                </a:solidFill>
                <a:latin typeface="Arial"/>
                <a:ea typeface="Arial"/>
                <a:cs typeface="Arial"/>
                <a:sym typeface="Arial"/>
              </a:defRPr>
            </a:lvl7pPr>
            <a:lvl8pPr lvl="7" marR="0" rtl="0" algn="l">
              <a:lnSpc>
                <a:spcPct val="90000"/>
              </a:lnSpc>
              <a:spcBef>
                <a:spcPts val="400"/>
              </a:spcBef>
              <a:spcAft>
                <a:spcPts val="0"/>
              </a:spcAft>
              <a:buClr>
                <a:schemeClr val="lt1"/>
              </a:buClr>
              <a:buSzPts val="1600"/>
              <a:buFont typeface="Noto Sans Symbols"/>
              <a:buNone/>
              <a:defRPr b="0" i="0" sz="2000" u="none" cap="none" strike="noStrike">
                <a:solidFill>
                  <a:schemeClr val="lt1"/>
                </a:solidFill>
                <a:latin typeface="Arial"/>
                <a:ea typeface="Arial"/>
                <a:cs typeface="Arial"/>
                <a:sym typeface="Arial"/>
              </a:defRPr>
            </a:lvl8pPr>
            <a:lvl9pPr lvl="8" marR="0" rtl="0" algn="l">
              <a:lnSpc>
                <a:spcPct val="90000"/>
              </a:lnSpc>
              <a:spcBef>
                <a:spcPts val="400"/>
              </a:spcBef>
              <a:spcAft>
                <a:spcPts val="0"/>
              </a:spcAft>
              <a:buClr>
                <a:schemeClr val="lt1"/>
              </a:buClr>
              <a:buSzPts val="1600"/>
              <a:buFont typeface="Noto Sans Symbols"/>
              <a:buNone/>
              <a:defRPr b="0" i="0" sz="2000" u="none" cap="none" strike="noStrike">
                <a:solidFill>
                  <a:schemeClr val="lt1"/>
                </a:solidFill>
                <a:latin typeface="Arial"/>
                <a:ea typeface="Arial"/>
                <a:cs typeface="Arial"/>
                <a:sym typeface="Arial"/>
              </a:defRPr>
            </a:lvl9pPr>
          </a:lstStyle>
          <a:p/>
        </p:txBody>
      </p:sp>
      <p:sp>
        <p:nvSpPr>
          <p:cNvPr id="52" name="Google Shape;52;p22"/>
          <p:cNvSpPr txBox="1"/>
          <p:nvPr>
            <p:ph idx="1" type="body"/>
          </p:nvPr>
        </p:nvSpPr>
        <p:spPr>
          <a:xfrm>
            <a:off x="1792288" y="5367338"/>
            <a:ext cx="5486400" cy="804862"/>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280"/>
              </a:spcBef>
              <a:spcAft>
                <a:spcPts val="0"/>
              </a:spcAft>
              <a:buClr>
                <a:schemeClr val="lt1"/>
              </a:buClr>
              <a:buSzPts val="1120"/>
              <a:buNone/>
              <a:defRPr sz="1400"/>
            </a:lvl1pPr>
            <a:lvl2pPr indent="-228600" lvl="1" marL="914400" algn="l">
              <a:lnSpc>
                <a:spcPct val="90000"/>
              </a:lnSpc>
              <a:spcBef>
                <a:spcPts val="240"/>
              </a:spcBef>
              <a:spcAft>
                <a:spcPts val="0"/>
              </a:spcAft>
              <a:buClr>
                <a:schemeClr val="lt1"/>
              </a:buClr>
              <a:buSzPts val="960"/>
              <a:buNone/>
              <a:defRPr sz="1200"/>
            </a:lvl2pPr>
            <a:lvl3pPr indent="-228600" lvl="2" marL="1371600" algn="l">
              <a:lnSpc>
                <a:spcPct val="90000"/>
              </a:lnSpc>
              <a:spcBef>
                <a:spcPts val="200"/>
              </a:spcBef>
              <a:spcAft>
                <a:spcPts val="0"/>
              </a:spcAft>
              <a:buClr>
                <a:schemeClr val="lt1"/>
              </a:buClr>
              <a:buSzPts val="800"/>
              <a:buNone/>
              <a:defRPr sz="1000"/>
            </a:lvl3pPr>
            <a:lvl4pPr indent="-228600" lvl="3" marL="1828800" algn="l">
              <a:lnSpc>
                <a:spcPct val="90000"/>
              </a:lnSpc>
              <a:spcBef>
                <a:spcPts val="180"/>
              </a:spcBef>
              <a:spcAft>
                <a:spcPts val="0"/>
              </a:spcAft>
              <a:buClr>
                <a:schemeClr val="lt1"/>
              </a:buClr>
              <a:buSzPts val="720"/>
              <a:buNone/>
              <a:defRPr sz="900"/>
            </a:lvl4pPr>
            <a:lvl5pPr indent="-228600" lvl="4" marL="2286000" algn="l">
              <a:lnSpc>
                <a:spcPct val="90000"/>
              </a:lnSpc>
              <a:spcBef>
                <a:spcPts val="180"/>
              </a:spcBef>
              <a:spcAft>
                <a:spcPts val="0"/>
              </a:spcAft>
              <a:buClr>
                <a:schemeClr val="lt1"/>
              </a:buClr>
              <a:buSzPts val="720"/>
              <a:buNone/>
              <a:defRPr sz="900"/>
            </a:lvl5pPr>
            <a:lvl6pPr indent="-228600" lvl="5" marL="2743200" algn="l">
              <a:lnSpc>
                <a:spcPct val="90000"/>
              </a:lnSpc>
              <a:spcBef>
                <a:spcPts val="180"/>
              </a:spcBef>
              <a:spcAft>
                <a:spcPts val="0"/>
              </a:spcAft>
              <a:buClr>
                <a:schemeClr val="lt1"/>
              </a:buClr>
              <a:buSzPts val="720"/>
              <a:buNone/>
              <a:defRPr sz="900"/>
            </a:lvl6pPr>
            <a:lvl7pPr indent="-228600" lvl="6" marL="3200400" algn="l">
              <a:lnSpc>
                <a:spcPct val="90000"/>
              </a:lnSpc>
              <a:spcBef>
                <a:spcPts val="180"/>
              </a:spcBef>
              <a:spcAft>
                <a:spcPts val="0"/>
              </a:spcAft>
              <a:buClr>
                <a:schemeClr val="lt1"/>
              </a:buClr>
              <a:buSzPts val="720"/>
              <a:buNone/>
              <a:defRPr sz="900"/>
            </a:lvl7pPr>
            <a:lvl8pPr indent="-228600" lvl="7" marL="3657600" algn="l">
              <a:lnSpc>
                <a:spcPct val="90000"/>
              </a:lnSpc>
              <a:spcBef>
                <a:spcPts val="180"/>
              </a:spcBef>
              <a:spcAft>
                <a:spcPts val="0"/>
              </a:spcAft>
              <a:buClr>
                <a:schemeClr val="lt1"/>
              </a:buClr>
              <a:buSzPts val="720"/>
              <a:buNone/>
              <a:defRPr sz="900"/>
            </a:lvl8pPr>
            <a:lvl9pPr indent="-228600" lvl="8" marL="4114800" algn="l">
              <a:lnSpc>
                <a:spcPct val="90000"/>
              </a:lnSpc>
              <a:spcBef>
                <a:spcPts val="180"/>
              </a:spcBef>
              <a:spcAft>
                <a:spcPts val="0"/>
              </a:spcAft>
              <a:buClr>
                <a:schemeClr val="lt1"/>
              </a:buClr>
              <a:buSzPts val="720"/>
              <a:buNone/>
              <a:defRPr sz="900"/>
            </a:lvl9pPr>
          </a:lstStyle>
          <a:p/>
        </p:txBody>
      </p:sp>
      <p:sp>
        <p:nvSpPr>
          <p:cNvPr id="53" name="Google Shape;53;p22"/>
          <p:cNvSpPr txBox="1"/>
          <p:nvPr>
            <p:ph idx="10" type="dt"/>
          </p:nvPr>
        </p:nvSpPr>
        <p:spPr>
          <a:xfrm>
            <a:off x="685800" y="6270625"/>
            <a:ext cx="19050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4" name="Google Shape;54;p22"/>
          <p:cNvSpPr txBox="1"/>
          <p:nvPr>
            <p:ph idx="11" type="ftr"/>
          </p:nvPr>
        </p:nvSpPr>
        <p:spPr>
          <a:xfrm>
            <a:off x="3124200" y="6270625"/>
            <a:ext cx="2895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5" name="Google Shape;55;p22"/>
          <p:cNvSpPr txBox="1"/>
          <p:nvPr>
            <p:ph idx="12" type="sldNum"/>
          </p:nvPr>
        </p:nvSpPr>
        <p:spPr>
          <a:xfrm>
            <a:off x="6553200" y="6270625"/>
            <a:ext cx="1905000" cy="457200"/>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1pPr>
            <a:lvl2pPr indent="0" lvl="1"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2pPr>
            <a:lvl3pPr indent="0" lvl="2"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3pPr>
            <a:lvl4pPr indent="0" lvl="3"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4pPr>
            <a:lvl5pPr indent="0" lvl="4"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5pPr>
            <a:lvl6pPr indent="0" lvl="5"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6pPr>
            <a:lvl7pPr indent="0" lvl="6"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7pPr>
            <a:lvl8pPr indent="0" lvl="7"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8pPr>
            <a:lvl9pPr indent="0" lvl="8"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6" name="Shape 56"/>
        <p:cNvGrpSpPr/>
        <p:nvPr/>
      </p:nvGrpSpPr>
      <p:grpSpPr>
        <a:xfrm>
          <a:off x="0" y="0"/>
          <a:ext cx="0" cy="0"/>
          <a:chOff x="0" y="0"/>
          <a:chExt cx="0" cy="0"/>
        </a:xfrm>
      </p:grpSpPr>
      <p:sp>
        <p:nvSpPr>
          <p:cNvPr id="57" name="Google Shape;57;p23"/>
          <p:cNvSpPr txBox="1"/>
          <p:nvPr>
            <p:ph type="title"/>
          </p:nvPr>
        </p:nvSpPr>
        <p:spPr>
          <a:xfrm>
            <a:off x="457200" y="273050"/>
            <a:ext cx="3008313" cy="116205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SzPts val="1400"/>
              <a:buNone/>
              <a:defRPr b="1" sz="2000"/>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58" name="Google Shape;58;p23"/>
          <p:cNvSpPr txBox="1"/>
          <p:nvPr>
            <p:ph idx="1" type="body"/>
          </p:nvPr>
        </p:nvSpPr>
        <p:spPr>
          <a:xfrm>
            <a:off x="3575050" y="273050"/>
            <a:ext cx="5111750" cy="5853113"/>
          </a:xfrm>
          <a:prstGeom prst="rect">
            <a:avLst/>
          </a:prstGeom>
          <a:noFill/>
          <a:ln>
            <a:noFill/>
          </a:ln>
        </p:spPr>
        <p:txBody>
          <a:bodyPr anchorCtr="0" anchor="t" bIns="45700" lIns="91425" spcFirstLastPara="1" rIns="91425" wrap="square" tIns="45700">
            <a:noAutofit/>
          </a:bodyPr>
          <a:lstStyle>
            <a:lvl1pPr indent="-391160" lvl="0" marL="457200" algn="l">
              <a:lnSpc>
                <a:spcPct val="90000"/>
              </a:lnSpc>
              <a:spcBef>
                <a:spcPts val="640"/>
              </a:spcBef>
              <a:spcAft>
                <a:spcPts val="0"/>
              </a:spcAft>
              <a:buClr>
                <a:schemeClr val="lt1"/>
              </a:buClr>
              <a:buSzPts val="2560"/>
              <a:buChar char="●"/>
              <a:defRPr sz="3200"/>
            </a:lvl1pPr>
            <a:lvl2pPr indent="-370840" lvl="1" marL="914400" algn="l">
              <a:lnSpc>
                <a:spcPct val="90000"/>
              </a:lnSpc>
              <a:spcBef>
                <a:spcPts val="560"/>
              </a:spcBef>
              <a:spcAft>
                <a:spcPts val="0"/>
              </a:spcAft>
              <a:buClr>
                <a:schemeClr val="lt1"/>
              </a:buClr>
              <a:buSzPts val="2240"/>
              <a:buChar char="■"/>
              <a:defRPr sz="2800"/>
            </a:lvl2pPr>
            <a:lvl3pPr indent="-350519" lvl="2" marL="1371600" algn="l">
              <a:lnSpc>
                <a:spcPct val="90000"/>
              </a:lnSpc>
              <a:spcBef>
                <a:spcPts val="480"/>
              </a:spcBef>
              <a:spcAft>
                <a:spcPts val="0"/>
              </a:spcAft>
              <a:buClr>
                <a:schemeClr val="lt1"/>
              </a:buClr>
              <a:buSzPts val="1920"/>
              <a:buChar char="●"/>
              <a:defRPr sz="2400"/>
            </a:lvl3pPr>
            <a:lvl4pPr indent="-330200" lvl="3" marL="1828800" algn="l">
              <a:lnSpc>
                <a:spcPct val="90000"/>
              </a:lnSpc>
              <a:spcBef>
                <a:spcPts val="400"/>
              </a:spcBef>
              <a:spcAft>
                <a:spcPts val="0"/>
              </a:spcAft>
              <a:buClr>
                <a:schemeClr val="lt1"/>
              </a:buClr>
              <a:buSzPts val="1600"/>
              <a:buChar char="■"/>
              <a:defRPr sz="2000"/>
            </a:lvl4pPr>
            <a:lvl5pPr indent="-330200" lvl="4" marL="2286000" algn="l">
              <a:lnSpc>
                <a:spcPct val="90000"/>
              </a:lnSpc>
              <a:spcBef>
                <a:spcPts val="400"/>
              </a:spcBef>
              <a:spcAft>
                <a:spcPts val="0"/>
              </a:spcAft>
              <a:buClr>
                <a:schemeClr val="lt1"/>
              </a:buClr>
              <a:buSzPts val="1600"/>
              <a:buChar char="●"/>
              <a:defRPr sz="2000"/>
            </a:lvl5pPr>
            <a:lvl6pPr indent="-330200" lvl="5" marL="2743200" algn="l">
              <a:lnSpc>
                <a:spcPct val="90000"/>
              </a:lnSpc>
              <a:spcBef>
                <a:spcPts val="400"/>
              </a:spcBef>
              <a:spcAft>
                <a:spcPts val="0"/>
              </a:spcAft>
              <a:buClr>
                <a:schemeClr val="lt1"/>
              </a:buClr>
              <a:buSzPts val="1600"/>
              <a:buChar char="●"/>
              <a:defRPr sz="2000"/>
            </a:lvl6pPr>
            <a:lvl7pPr indent="-330200" lvl="6" marL="3200400" algn="l">
              <a:lnSpc>
                <a:spcPct val="90000"/>
              </a:lnSpc>
              <a:spcBef>
                <a:spcPts val="400"/>
              </a:spcBef>
              <a:spcAft>
                <a:spcPts val="0"/>
              </a:spcAft>
              <a:buClr>
                <a:schemeClr val="lt1"/>
              </a:buClr>
              <a:buSzPts val="1600"/>
              <a:buChar char="●"/>
              <a:defRPr sz="2000"/>
            </a:lvl7pPr>
            <a:lvl8pPr indent="-330200" lvl="7" marL="3657600" algn="l">
              <a:lnSpc>
                <a:spcPct val="90000"/>
              </a:lnSpc>
              <a:spcBef>
                <a:spcPts val="400"/>
              </a:spcBef>
              <a:spcAft>
                <a:spcPts val="0"/>
              </a:spcAft>
              <a:buClr>
                <a:schemeClr val="lt1"/>
              </a:buClr>
              <a:buSzPts val="1600"/>
              <a:buChar char="●"/>
              <a:defRPr sz="2000"/>
            </a:lvl8pPr>
            <a:lvl9pPr indent="-330200" lvl="8" marL="4114800" algn="l">
              <a:lnSpc>
                <a:spcPct val="90000"/>
              </a:lnSpc>
              <a:spcBef>
                <a:spcPts val="400"/>
              </a:spcBef>
              <a:spcAft>
                <a:spcPts val="0"/>
              </a:spcAft>
              <a:buClr>
                <a:schemeClr val="lt1"/>
              </a:buClr>
              <a:buSzPts val="1600"/>
              <a:buChar char="●"/>
              <a:defRPr sz="2000"/>
            </a:lvl9pPr>
          </a:lstStyle>
          <a:p/>
        </p:txBody>
      </p:sp>
      <p:sp>
        <p:nvSpPr>
          <p:cNvPr id="59" name="Google Shape;59;p23"/>
          <p:cNvSpPr txBox="1"/>
          <p:nvPr>
            <p:ph idx="2" type="body"/>
          </p:nvPr>
        </p:nvSpPr>
        <p:spPr>
          <a:xfrm>
            <a:off x="457200" y="1435100"/>
            <a:ext cx="3008313" cy="4691063"/>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280"/>
              </a:spcBef>
              <a:spcAft>
                <a:spcPts val="0"/>
              </a:spcAft>
              <a:buClr>
                <a:schemeClr val="lt1"/>
              </a:buClr>
              <a:buSzPts val="1120"/>
              <a:buNone/>
              <a:defRPr sz="1400"/>
            </a:lvl1pPr>
            <a:lvl2pPr indent="-228600" lvl="1" marL="914400" algn="l">
              <a:lnSpc>
                <a:spcPct val="90000"/>
              </a:lnSpc>
              <a:spcBef>
                <a:spcPts val="240"/>
              </a:spcBef>
              <a:spcAft>
                <a:spcPts val="0"/>
              </a:spcAft>
              <a:buClr>
                <a:schemeClr val="lt1"/>
              </a:buClr>
              <a:buSzPts val="960"/>
              <a:buNone/>
              <a:defRPr sz="1200"/>
            </a:lvl2pPr>
            <a:lvl3pPr indent="-228600" lvl="2" marL="1371600" algn="l">
              <a:lnSpc>
                <a:spcPct val="90000"/>
              </a:lnSpc>
              <a:spcBef>
                <a:spcPts val="200"/>
              </a:spcBef>
              <a:spcAft>
                <a:spcPts val="0"/>
              </a:spcAft>
              <a:buClr>
                <a:schemeClr val="lt1"/>
              </a:buClr>
              <a:buSzPts val="800"/>
              <a:buNone/>
              <a:defRPr sz="1000"/>
            </a:lvl3pPr>
            <a:lvl4pPr indent="-228600" lvl="3" marL="1828800" algn="l">
              <a:lnSpc>
                <a:spcPct val="90000"/>
              </a:lnSpc>
              <a:spcBef>
                <a:spcPts val="180"/>
              </a:spcBef>
              <a:spcAft>
                <a:spcPts val="0"/>
              </a:spcAft>
              <a:buClr>
                <a:schemeClr val="lt1"/>
              </a:buClr>
              <a:buSzPts val="720"/>
              <a:buNone/>
              <a:defRPr sz="900"/>
            </a:lvl4pPr>
            <a:lvl5pPr indent="-228600" lvl="4" marL="2286000" algn="l">
              <a:lnSpc>
                <a:spcPct val="90000"/>
              </a:lnSpc>
              <a:spcBef>
                <a:spcPts val="180"/>
              </a:spcBef>
              <a:spcAft>
                <a:spcPts val="0"/>
              </a:spcAft>
              <a:buClr>
                <a:schemeClr val="lt1"/>
              </a:buClr>
              <a:buSzPts val="720"/>
              <a:buNone/>
              <a:defRPr sz="900"/>
            </a:lvl5pPr>
            <a:lvl6pPr indent="-228600" lvl="5" marL="2743200" algn="l">
              <a:lnSpc>
                <a:spcPct val="90000"/>
              </a:lnSpc>
              <a:spcBef>
                <a:spcPts val="180"/>
              </a:spcBef>
              <a:spcAft>
                <a:spcPts val="0"/>
              </a:spcAft>
              <a:buClr>
                <a:schemeClr val="lt1"/>
              </a:buClr>
              <a:buSzPts val="720"/>
              <a:buNone/>
              <a:defRPr sz="900"/>
            </a:lvl6pPr>
            <a:lvl7pPr indent="-228600" lvl="6" marL="3200400" algn="l">
              <a:lnSpc>
                <a:spcPct val="90000"/>
              </a:lnSpc>
              <a:spcBef>
                <a:spcPts val="180"/>
              </a:spcBef>
              <a:spcAft>
                <a:spcPts val="0"/>
              </a:spcAft>
              <a:buClr>
                <a:schemeClr val="lt1"/>
              </a:buClr>
              <a:buSzPts val="720"/>
              <a:buNone/>
              <a:defRPr sz="900"/>
            </a:lvl7pPr>
            <a:lvl8pPr indent="-228600" lvl="7" marL="3657600" algn="l">
              <a:lnSpc>
                <a:spcPct val="90000"/>
              </a:lnSpc>
              <a:spcBef>
                <a:spcPts val="180"/>
              </a:spcBef>
              <a:spcAft>
                <a:spcPts val="0"/>
              </a:spcAft>
              <a:buClr>
                <a:schemeClr val="lt1"/>
              </a:buClr>
              <a:buSzPts val="720"/>
              <a:buNone/>
              <a:defRPr sz="900"/>
            </a:lvl8pPr>
            <a:lvl9pPr indent="-228600" lvl="8" marL="4114800" algn="l">
              <a:lnSpc>
                <a:spcPct val="90000"/>
              </a:lnSpc>
              <a:spcBef>
                <a:spcPts val="180"/>
              </a:spcBef>
              <a:spcAft>
                <a:spcPts val="0"/>
              </a:spcAft>
              <a:buClr>
                <a:schemeClr val="lt1"/>
              </a:buClr>
              <a:buSzPts val="720"/>
              <a:buNone/>
              <a:defRPr sz="900"/>
            </a:lvl9pPr>
          </a:lstStyle>
          <a:p/>
        </p:txBody>
      </p:sp>
      <p:sp>
        <p:nvSpPr>
          <p:cNvPr id="60" name="Google Shape;60;p23"/>
          <p:cNvSpPr txBox="1"/>
          <p:nvPr>
            <p:ph idx="10" type="dt"/>
          </p:nvPr>
        </p:nvSpPr>
        <p:spPr>
          <a:xfrm>
            <a:off x="685800" y="6270625"/>
            <a:ext cx="19050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1" name="Google Shape;61;p23"/>
          <p:cNvSpPr txBox="1"/>
          <p:nvPr>
            <p:ph idx="11" type="ftr"/>
          </p:nvPr>
        </p:nvSpPr>
        <p:spPr>
          <a:xfrm>
            <a:off x="3124200" y="6270625"/>
            <a:ext cx="2895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2" name="Google Shape;62;p23"/>
          <p:cNvSpPr txBox="1"/>
          <p:nvPr>
            <p:ph idx="12" type="sldNum"/>
          </p:nvPr>
        </p:nvSpPr>
        <p:spPr>
          <a:xfrm>
            <a:off x="6553200" y="6270625"/>
            <a:ext cx="1905000" cy="457200"/>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1pPr>
            <a:lvl2pPr indent="0" lvl="1"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2pPr>
            <a:lvl3pPr indent="0" lvl="2"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3pPr>
            <a:lvl4pPr indent="0" lvl="3"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4pPr>
            <a:lvl5pPr indent="0" lvl="4"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5pPr>
            <a:lvl6pPr indent="0" lvl="5"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6pPr>
            <a:lvl7pPr indent="0" lvl="6"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7pPr>
            <a:lvl8pPr indent="0" lvl="7"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8pPr>
            <a:lvl9pPr indent="0" lvl="8"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63" name="Shape 63"/>
        <p:cNvGrpSpPr/>
        <p:nvPr/>
      </p:nvGrpSpPr>
      <p:grpSpPr>
        <a:xfrm>
          <a:off x="0" y="0"/>
          <a:ext cx="0" cy="0"/>
          <a:chOff x="0" y="0"/>
          <a:chExt cx="0" cy="0"/>
        </a:xfrm>
      </p:grpSpPr>
      <p:sp>
        <p:nvSpPr>
          <p:cNvPr id="64" name="Google Shape;64;p24"/>
          <p:cNvSpPr txBox="1"/>
          <p:nvPr>
            <p:ph type="title"/>
          </p:nvPr>
        </p:nvSpPr>
        <p:spPr>
          <a:xfrm>
            <a:off x="685800" y="533400"/>
            <a:ext cx="7772400" cy="990600"/>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65" name="Google Shape;65;p24"/>
          <p:cNvSpPr txBox="1"/>
          <p:nvPr>
            <p:ph idx="10" type="dt"/>
          </p:nvPr>
        </p:nvSpPr>
        <p:spPr>
          <a:xfrm>
            <a:off x="685800" y="6270625"/>
            <a:ext cx="19050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6" name="Google Shape;66;p24"/>
          <p:cNvSpPr txBox="1"/>
          <p:nvPr>
            <p:ph idx="11" type="ftr"/>
          </p:nvPr>
        </p:nvSpPr>
        <p:spPr>
          <a:xfrm>
            <a:off x="3124200" y="6270625"/>
            <a:ext cx="2895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7" name="Google Shape;67;p24"/>
          <p:cNvSpPr txBox="1"/>
          <p:nvPr>
            <p:ph idx="12" type="sldNum"/>
          </p:nvPr>
        </p:nvSpPr>
        <p:spPr>
          <a:xfrm>
            <a:off x="6553200" y="6270625"/>
            <a:ext cx="1905000" cy="457200"/>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1pPr>
            <a:lvl2pPr indent="0" lvl="1"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2pPr>
            <a:lvl3pPr indent="0" lvl="2"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3pPr>
            <a:lvl4pPr indent="0" lvl="3"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4pPr>
            <a:lvl5pPr indent="0" lvl="4"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5pPr>
            <a:lvl6pPr indent="0" lvl="5"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6pPr>
            <a:lvl7pPr indent="0" lvl="6"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7pPr>
            <a:lvl8pPr indent="0" lvl="7"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8pPr>
            <a:lvl9pPr indent="0" lvl="8"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68" name="Shape 68"/>
        <p:cNvGrpSpPr/>
        <p:nvPr/>
      </p:nvGrpSpPr>
      <p:grpSpPr>
        <a:xfrm>
          <a:off x="0" y="0"/>
          <a:ext cx="0" cy="0"/>
          <a:chOff x="0" y="0"/>
          <a:chExt cx="0" cy="0"/>
        </a:xfrm>
      </p:grpSpPr>
      <p:sp>
        <p:nvSpPr>
          <p:cNvPr id="69" name="Google Shape;69;p25"/>
          <p:cNvSpPr txBox="1"/>
          <p:nvPr>
            <p:ph type="title"/>
          </p:nvPr>
        </p:nvSpPr>
        <p:spPr>
          <a:xfrm>
            <a:off x="457200" y="274638"/>
            <a:ext cx="8229600" cy="1143000"/>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SzPts val="1400"/>
              <a:buNone/>
              <a:defRPr/>
            </a:lvl1pPr>
            <a:lvl2pPr lvl="1" algn="l">
              <a:lnSpc>
                <a:spcPct val="90000"/>
              </a:lnSpc>
              <a:spcBef>
                <a:spcPts val="0"/>
              </a:spcBef>
              <a:spcAft>
                <a:spcPts val="0"/>
              </a:spcAft>
              <a:buSzPts val="1400"/>
              <a:buNone/>
              <a:defRPr/>
            </a:lvl2pPr>
            <a:lvl3pPr lvl="2" algn="l">
              <a:lnSpc>
                <a:spcPct val="90000"/>
              </a:lnSpc>
              <a:spcBef>
                <a:spcPts val="0"/>
              </a:spcBef>
              <a:spcAft>
                <a:spcPts val="0"/>
              </a:spcAft>
              <a:buSzPts val="1400"/>
              <a:buNone/>
              <a:defRPr/>
            </a:lvl3pPr>
            <a:lvl4pPr lvl="3" algn="l">
              <a:lnSpc>
                <a:spcPct val="90000"/>
              </a:lnSpc>
              <a:spcBef>
                <a:spcPts val="0"/>
              </a:spcBef>
              <a:spcAft>
                <a:spcPts val="0"/>
              </a:spcAft>
              <a:buSzPts val="1400"/>
              <a:buNone/>
              <a:defRPr/>
            </a:lvl4pPr>
            <a:lvl5pPr lvl="4" algn="l">
              <a:lnSpc>
                <a:spcPct val="90000"/>
              </a:lnSpc>
              <a:spcBef>
                <a:spcPts val="0"/>
              </a:spcBef>
              <a:spcAft>
                <a:spcPts val="0"/>
              </a:spcAft>
              <a:buSzPts val="1400"/>
              <a:buNone/>
              <a:defRPr/>
            </a:lvl5pPr>
            <a:lvl6pPr lvl="5" algn="l">
              <a:lnSpc>
                <a:spcPct val="90000"/>
              </a:lnSpc>
              <a:spcBef>
                <a:spcPts val="0"/>
              </a:spcBef>
              <a:spcAft>
                <a:spcPts val="0"/>
              </a:spcAft>
              <a:buSzPts val="1400"/>
              <a:buNone/>
              <a:defRPr/>
            </a:lvl6pPr>
            <a:lvl7pPr lvl="6" algn="l">
              <a:lnSpc>
                <a:spcPct val="90000"/>
              </a:lnSpc>
              <a:spcBef>
                <a:spcPts val="0"/>
              </a:spcBef>
              <a:spcAft>
                <a:spcPts val="0"/>
              </a:spcAft>
              <a:buSzPts val="1400"/>
              <a:buNone/>
              <a:defRPr/>
            </a:lvl7pPr>
            <a:lvl8pPr lvl="7" algn="l">
              <a:lnSpc>
                <a:spcPct val="90000"/>
              </a:lnSpc>
              <a:spcBef>
                <a:spcPts val="0"/>
              </a:spcBef>
              <a:spcAft>
                <a:spcPts val="0"/>
              </a:spcAft>
              <a:buSzPts val="1400"/>
              <a:buNone/>
              <a:defRPr/>
            </a:lvl8pPr>
            <a:lvl9pPr lvl="8" algn="l">
              <a:lnSpc>
                <a:spcPct val="90000"/>
              </a:lnSpc>
              <a:spcBef>
                <a:spcPts val="0"/>
              </a:spcBef>
              <a:spcAft>
                <a:spcPts val="0"/>
              </a:spcAft>
              <a:buSzPts val="1400"/>
              <a:buNone/>
              <a:defRPr/>
            </a:lvl9pPr>
          </a:lstStyle>
          <a:p/>
        </p:txBody>
      </p:sp>
      <p:sp>
        <p:nvSpPr>
          <p:cNvPr id="70" name="Google Shape;70;p25"/>
          <p:cNvSpPr txBox="1"/>
          <p:nvPr>
            <p:ph idx="1" type="body"/>
          </p:nvPr>
        </p:nvSpPr>
        <p:spPr>
          <a:xfrm>
            <a:off x="457200" y="1535113"/>
            <a:ext cx="4040188" cy="63976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480"/>
              </a:spcBef>
              <a:spcAft>
                <a:spcPts val="0"/>
              </a:spcAft>
              <a:buClr>
                <a:schemeClr val="lt1"/>
              </a:buClr>
              <a:buSzPts val="1920"/>
              <a:buNone/>
              <a:defRPr b="1" sz="2400"/>
            </a:lvl1pPr>
            <a:lvl2pPr indent="-228600" lvl="1" marL="914400" algn="l">
              <a:lnSpc>
                <a:spcPct val="90000"/>
              </a:lnSpc>
              <a:spcBef>
                <a:spcPts val="400"/>
              </a:spcBef>
              <a:spcAft>
                <a:spcPts val="0"/>
              </a:spcAft>
              <a:buClr>
                <a:schemeClr val="lt1"/>
              </a:buClr>
              <a:buSzPts val="1600"/>
              <a:buNone/>
              <a:defRPr b="1" sz="2000"/>
            </a:lvl2pPr>
            <a:lvl3pPr indent="-228600" lvl="2" marL="1371600" algn="l">
              <a:lnSpc>
                <a:spcPct val="90000"/>
              </a:lnSpc>
              <a:spcBef>
                <a:spcPts val="360"/>
              </a:spcBef>
              <a:spcAft>
                <a:spcPts val="0"/>
              </a:spcAft>
              <a:buClr>
                <a:schemeClr val="lt1"/>
              </a:buClr>
              <a:buSzPts val="1440"/>
              <a:buNone/>
              <a:defRPr b="1" sz="1800"/>
            </a:lvl3pPr>
            <a:lvl4pPr indent="-228600" lvl="3" marL="1828800" algn="l">
              <a:lnSpc>
                <a:spcPct val="90000"/>
              </a:lnSpc>
              <a:spcBef>
                <a:spcPts val="320"/>
              </a:spcBef>
              <a:spcAft>
                <a:spcPts val="0"/>
              </a:spcAft>
              <a:buClr>
                <a:schemeClr val="lt1"/>
              </a:buClr>
              <a:buSzPts val="1280"/>
              <a:buNone/>
              <a:defRPr b="1" sz="1600"/>
            </a:lvl4pPr>
            <a:lvl5pPr indent="-228600" lvl="4" marL="2286000" algn="l">
              <a:lnSpc>
                <a:spcPct val="90000"/>
              </a:lnSpc>
              <a:spcBef>
                <a:spcPts val="320"/>
              </a:spcBef>
              <a:spcAft>
                <a:spcPts val="0"/>
              </a:spcAft>
              <a:buClr>
                <a:schemeClr val="lt1"/>
              </a:buClr>
              <a:buSzPts val="1280"/>
              <a:buNone/>
              <a:defRPr b="1" sz="1600"/>
            </a:lvl5pPr>
            <a:lvl6pPr indent="-228600" lvl="5" marL="2743200" algn="l">
              <a:lnSpc>
                <a:spcPct val="90000"/>
              </a:lnSpc>
              <a:spcBef>
                <a:spcPts val="320"/>
              </a:spcBef>
              <a:spcAft>
                <a:spcPts val="0"/>
              </a:spcAft>
              <a:buClr>
                <a:schemeClr val="lt1"/>
              </a:buClr>
              <a:buSzPts val="1280"/>
              <a:buNone/>
              <a:defRPr b="1" sz="1600"/>
            </a:lvl6pPr>
            <a:lvl7pPr indent="-228600" lvl="6" marL="3200400" algn="l">
              <a:lnSpc>
                <a:spcPct val="90000"/>
              </a:lnSpc>
              <a:spcBef>
                <a:spcPts val="320"/>
              </a:spcBef>
              <a:spcAft>
                <a:spcPts val="0"/>
              </a:spcAft>
              <a:buClr>
                <a:schemeClr val="lt1"/>
              </a:buClr>
              <a:buSzPts val="1280"/>
              <a:buNone/>
              <a:defRPr b="1" sz="1600"/>
            </a:lvl7pPr>
            <a:lvl8pPr indent="-228600" lvl="7" marL="3657600" algn="l">
              <a:lnSpc>
                <a:spcPct val="90000"/>
              </a:lnSpc>
              <a:spcBef>
                <a:spcPts val="320"/>
              </a:spcBef>
              <a:spcAft>
                <a:spcPts val="0"/>
              </a:spcAft>
              <a:buClr>
                <a:schemeClr val="lt1"/>
              </a:buClr>
              <a:buSzPts val="1280"/>
              <a:buNone/>
              <a:defRPr b="1" sz="1600"/>
            </a:lvl8pPr>
            <a:lvl9pPr indent="-228600" lvl="8" marL="4114800" algn="l">
              <a:lnSpc>
                <a:spcPct val="90000"/>
              </a:lnSpc>
              <a:spcBef>
                <a:spcPts val="320"/>
              </a:spcBef>
              <a:spcAft>
                <a:spcPts val="0"/>
              </a:spcAft>
              <a:buClr>
                <a:schemeClr val="lt1"/>
              </a:buClr>
              <a:buSzPts val="1280"/>
              <a:buNone/>
              <a:defRPr b="1" sz="1600"/>
            </a:lvl9pPr>
          </a:lstStyle>
          <a:p/>
        </p:txBody>
      </p:sp>
      <p:sp>
        <p:nvSpPr>
          <p:cNvPr id="71" name="Google Shape;71;p25"/>
          <p:cNvSpPr txBox="1"/>
          <p:nvPr>
            <p:ph idx="2" type="body"/>
          </p:nvPr>
        </p:nvSpPr>
        <p:spPr>
          <a:xfrm>
            <a:off x="457200" y="2174875"/>
            <a:ext cx="4040188" cy="3951288"/>
          </a:xfrm>
          <a:prstGeom prst="rect">
            <a:avLst/>
          </a:prstGeom>
          <a:noFill/>
          <a:ln>
            <a:noFill/>
          </a:ln>
        </p:spPr>
        <p:txBody>
          <a:bodyPr anchorCtr="0" anchor="t" bIns="45700" lIns="91425" spcFirstLastPara="1" rIns="91425" wrap="square" tIns="45700">
            <a:noAutofit/>
          </a:bodyPr>
          <a:lstStyle>
            <a:lvl1pPr indent="-350520" lvl="0" marL="457200" algn="l">
              <a:lnSpc>
                <a:spcPct val="90000"/>
              </a:lnSpc>
              <a:spcBef>
                <a:spcPts val="480"/>
              </a:spcBef>
              <a:spcAft>
                <a:spcPts val="0"/>
              </a:spcAft>
              <a:buClr>
                <a:schemeClr val="lt1"/>
              </a:buClr>
              <a:buSzPts val="1920"/>
              <a:buChar char="●"/>
              <a:defRPr sz="2400"/>
            </a:lvl1pPr>
            <a:lvl2pPr indent="-330200" lvl="1" marL="914400" algn="l">
              <a:lnSpc>
                <a:spcPct val="90000"/>
              </a:lnSpc>
              <a:spcBef>
                <a:spcPts val="400"/>
              </a:spcBef>
              <a:spcAft>
                <a:spcPts val="0"/>
              </a:spcAft>
              <a:buClr>
                <a:schemeClr val="lt1"/>
              </a:buClr>
              <a:buSzPts val="1600"/>
              <a:buChar char="■"/>
              <a:defRPr sz="2000"/>
            </a:lvl2pPr>
            <a:lvl3pPr indent="-320039" lvl="2" marL="1371600" algn="l">
              <a:lnSpc>
                <a:spcPct val="90000"/>
              </a:lnSpc>
              <a:spcBef>
                <a:spcPts val="360"/>
              </a:spcBef>
              <a:spcAft>
                <a:spcPts val="0"/>
              </a:spcAft>
              <a:buClr>
                <a:schemeClr val="lt1"/>
              </a:buClr>
              <a:buSzPts val="1440"/>
              <a:buChar char="●"/>
              <a:defRPr sz="1800"/>
            </a:lvl3pPr>
            <a:lvl4pPr indent="-309880" lvl="3" marL="1828800" algn="l">
              <a:lnSpc>
                <a:spcPct val="90000"/>
              </a:lnSpc>
              <a:spcBef>
                <a:spcPts val="320"/>
              </a:spcBef>
              <a:spcAft>
                <a:spcPts val="0"/>
              </a:spcAft>
              <a:buClr>
                <a:schemeClr val="lt1"/>
              </a:buClr>
              <a:buSzPts val="1280"/>
              <a:buChar char="■"/>
              <a:defRPr sz="1600"/>
            </a:lvl4pPr>
            <a:lvl5pPr indent="-309879" lvl="4" marL="2286000" algn="l">
              <a:lnSpc>
                <a:spcPct val="90000"/>
              </a:lnSpc>
              <a:spcBef>
                <a:spcPts val="320"/>
              </a:spcBef>
              <a:spcAft>
                <a:spcPts val="0"/>
              </a:spcAft>
              <a:buClr>
                <a:schemeClr val="lt1"/>
              </a:buClr>
              <a:buSzPts val="1280"/>
              <a:buChar char="●"/>
              <a:defRPr sz="1600"/>
            </a:lvl5pPr>
            <a:lvl6pPr indent="-309879" lvl="5" marL="2743200" algn="l">
              <a:lnSpc>
                <a:spcPct val="90000"/>
              </a:lnSpc>
              <a:spcBef>
                <a:spcPts val="320"/>
              </a:spcBef>
              <a:spcAft>
                <a:spcPts val="0"/>
              </a:spcAft>
              <a:buClr>
                <a:schemeClr val="lt1"/>
              </a:buClr>
              <a:buSzPts val="1280"/>
              <a:buChar char="●"/>
              <a:defRPr sz="1600"/>
            </a:lvl6pPr>
            <a:lvl7pPr indent="-309879" lvl="6" marL="3200400" algn="l">
              <a:lnSpc>
                <a:spcPct val="90000"/>
              </a:lnSpc>
              <a:spcBef>
                <a:spcPts val="320"/>
              </a:spcBef>
              <a:spcAft>
                <a:spcPts val="0"/>
              </a:spcAft>
              <a:buClr>
                <a:schemeClr val="lt1"/>
              </a:buClr>
              <a:buSzPts val="1280"/>
              <a:buChar char="●"/>
              <a:defRPr sz="1600"/>
            </a:lvl7pPr>
            <a:lvl8pPr indent="-309879" lvl="7" marL="3657600" algn="l">
              <a:lnSpc>
                <a:spcPct val="90000"/>
              </a:lnSpc>
              <a:spcBef>
                <a:spcPts val="320"/>
              </a:spcBef>
              <a:spcAft>
                <a:spcPts val="0"/>
              </a:spcAft>
              <a:buClr>
                <a:schemeClr val="lt1"/>
              </a:buClr>
              <a:buSzPts val="1280"/>
              <a:buChar char="●"/>
              <a:defRPr sz="1600"/>
            </a:lvl8pPr>
            <a:lvl9pPr indent="-309879" lvl="8" marL="4114800" algn="l">
              <a:lnSpc>
                <a:spcPct val="90000"/>
              </a:lnSpc>
              <a:spcBef>
                <a:spcPts val="320"/>
              </a:spcBef>
              <a:spcAft>
                <a:spcPts val="0"/>
              </a:spcAft>
              <a:buClr>
                <a:schemeClr val="lt1"/>
              </a:buClr>
              <a:buSzPts val="1280"/>
              <a:buChar char="●"/>
              <a:defRPr sz="1600"/>
            </a:lvl9pPr>
          </a:lstStyle>
          <a:p/>
        </p:txBody>
      </p:sp>
      <p:sp>
        <p:nvSpPr>
          <p:cNvPr id="72" name="Google Shape;72;p25"/>
          <p:cNvSpPr txBox="1"/>
          <p:nvPr>
            <p:ph idx="3" type="body"/>
          </p:nvPr>
        </p:nvSpPr>
        <p:spPr>
          <a:xfrm>
            <a:off x="4645025" y="1535113"/>
            <a:ext cx="4041775" cy="63976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480"/>
              </a:spcBef>
              <a:spcAft>
                <a:spcPts val="0"/>
              </a:spcAft>
              <a:buClr>
                <a:schemeClr val="lt1"/>
              </a:buClr>
              <a:buSzPts val="1920"/>
              <a:buNone/>
              <a:defRPr b="1" sz="2400"/>
            </a:lvl1pPr>
            <a:lvl2pPr indent="-228600" lvl="1" marL="914400" algn="l">
              <a:lnSpc>
                <a:spcPct val="90000"/>
              </a:lnSpc>
              <a:spcBef>
                <a:spcPts val="400"/>
              </a:spcBef>
              <a:spcAft>
                <a:spcPts val="0"/>
              </a:spcAft>
              <a:buClr>
                <a:schemeClr val="lt1"/>
              </a:buClr>
              <a:buSzPts val="1600"/>
              <a:buNone/>
              <a:defRPr b="1" sz="2000"/>
            </a:lvl2pPr>
            <a:lvl3pPr indent="-228600" lvl="2" marL="1371600" algn="l">
              <a:lnSpc>
                <a:spcPct val="90000"/>
              </a:lnSpc>
              <a:spcBef>
                <a:spcPts val="360"/>
              </a:spcBef>
              <a:spcAft>
                <a:spcPts val="0"/>
              </a:spcAft>
              <a:buClr>
                <a:schemeClr val="lt1"/>
              </a:buClr>
              <a:buSzPts val="1440"/>
              <a:buNone/>
              <a:defRPr b="1" sz="1800"/>
            </a:lvl3pPr>
            <a:lvl4pPr indent="-228600" lvl="3" marL="1828800" algn="l">
              <a:lnSpc>
                <a:spcPct val="90000"/>
              </a:lnSpc>
              <a:spcBef>
                <a:spcPts val="320"/>
              </a:spcBef>
              <a:spcAft>
                <a:spcPts val="0"/>
              </a:spcAft>
              <a:buClr>
                <a:schemeClr val="lt1"/>
              </a:buClr>
              <a:buSzPts val="1280"/>
              <a:buNone/>
              <a:defRPr b="1" sz="1600"/>
            </a:lvl4pPr>
            <a:lvl5pPr indent="-228600" lvl="4" marL="2286000" algn="l">
              <a:lnSpc>
                <a:spcPct val="90000"/>
              </a:lnSpc>
              <a:spcBef>
                <a:spcPts val="320"/>
              </a:spcBef>
              <a:spcAft>
                <a:spcPts val="0"/>
              </a:spcAft>
              <a:buClr>
                <a:schemeClr val="lt1"/>
              </a:buClr>
              <a:buSzPts val="1280"/>
              <a:buNone/>
              <a:defRPr b="1" sz="1600"/>
            </a:lvl5pPr>
            <a:lvl6pPr indent="-228600" lvl="5" marL="2743200" algn="l">
              <a:lnSpc>
                <a:spcPct val="90000"/>
              </a:lnSpc>
              <a:spcBef>
                <a:spcPts val="320"/>
              </a:spcBef>
              <a:spcAft>
                <a:spcPts val="0"/>
              </a:spcAft>
              <a:buClr>
                <a:schemeClr val="lt1"/>
              </a:buClr>
              <a:buSzPts val="1280"/>
              <a:buNone/>
              <a:defRPr b="1" sz="1600"/>
            </a:lvl6pPr>
            <a:lvl7pPr indent="-228600" lvl="6" marL="3200400" algn="l">
              <a:lnSpc>
                <a:spcPct val="90000"/>
              </a:lnSpc>
              <a:spcBef>
                <a:spcPts val="320"/>
              </a:spcBef>
              <a:spcAft>
                <a:spcPts val="0"/>
              </a:spcAft>
              <a:buClr>
                <a:schemeClr val="lt1"/>
              </a:buClr>
              <a:buSzPts val="1280"/>
              <a:buNone/>
              <a:defRPr b="1" sz="1600"/>
            </a:lvl7pPr>
            <a:lvl8pPr indent="-228600" lvl="7" marL="3657600" algn="l">
              <a:lnSpc>
                <a:spcPct val="90000"/>
              </a:lnSpc>
              <a:spcBef>
                <a:spcPts val="320"/>
              </a:spcBef>
              <a:spcAft>
                <a:spcPts val="0"/>
              </a:spcAft>
              <a:buClr>
                <a:schemeClr val="lt1"/>
              </a:buClr>
              <a:buSzPts val="1280"/>
              <a:buNone/>
              <a:defRPr b="1" sz="1600"/>
            </a:lvl8pPr>
            <a:lvl9pPr indent="-228600" lvl="8" marL="4114800" algn="l">
              <a:lnSpc>
                <a:spcPct val="90000"/>
              </a:lnSpc>
              <a:spcBef>
                <a:spcPts val="320"/>
              </a:spcBef>
              <a:spcAft>
                <a:spcPts val="0"/>
              </a:spcAft>
              <a:buClr>
                <a:schemeClr val="lt1"/>
              </a:buClr>
              <a:buSzPts val="1280"/>
              <a:buNone/>
              <a:defRPr b="1" sz="1600"/>
            </a:lvl9pPr>
          </a:lstStyle>
          <a:p/>
        </p:txBody>
      </p:sp>
      <p:sp>
        <p:nvSpPr>
          <p:cNvPr id="73" name="Google Shape;73;p25"/>
          <p:cNvSpPr txBox="1"/>
          <p:nvPr>
            <p:ph idx="4" type="body"/>
          </p:nvPr>
        </p:nvSpPr>
        <p:spPr>
          <a:xfrm>
            <a:off x="4645025" y="2174875"/>
            <a:ext cx="4041775" cy="3951288"/>
          </a:xfrm>
          <a:prstGeom prst="rect">
            <a:avLst/>
          </a:prstGeom>
          <a:noFill/>
          <a:ln>
            <a:noFill/>
          </a:ln>
        </p:spPr>
        <p:txBody>
          <a:bodyPr anchorCtr="0" anchor="t" bIns="45700" lIns="91425" spcFirstLastPara="1" rIns="91425" wrap="square" tIns="45700">
            <a:noAutofit/>
          </a:bodyPr>
          <a:lstStyle>
            <a:lvl1pPr indent="-350520" lvl="0" marL="457200" algn="l">
              <a:lnSpc>
                <a:spcPct val="90000"/>
              </a:lnSpc>
              <a:spcBef>
                <a:spcPts val="480"/>
              </a:spcBef>
              <a:spcAft>
                <a:spcPts val="0"/>
              </a:spcAft>
              <a:buClr>
                <a:schemeClr val="lt1"/>
              </a:buClr>
              <a:buSzPts val="1920"/>
              <a:buChar char="●"/>
              <a:defRPr sz="2400"/>
            </a:lvl1pPr>
            <a:lvl2pPr indent="-330200" lvl="1" marL="914400" algn="l">
              <a:lnSpc>
                <a:spcPct val="90000"/>
              </a:lnSpc>
              <a:spcBef>
                <a:spcPts val="400"/>
              </a:spcBef>
              <a:spcAft>
                <a:spcPts val="0"/>
              </a:spcAft>
              <a:buClr>
                <a:schemeClr val="lt1"/>
              </a:buClr>
              <a:buSzPts val="1600"/>
              <a:buChar char="■"/>
              <a:defRPr sz="2000"/>
            </a:lvl2pPr>
            <a:lvl3pPr indent="-320039" lvl="2" marL="1371600" algn="l">
              <a:lnSpc>
                <a:spcPct val="90000"/>
              </a:lnSpc>
              <a:spcBef>
                <a:spcPts val="360"/>
              </a:spcBef>
              <a:spcAft>
                <a:spcPts val="0"/>
              </a:spcAft>
              <a:buClr>
                <a:schemeClr val="lt1"/>
              </a:buClr>
              <a:buSzPts val="1440"/>
              <a:buChar char="●"/>
              <a:defRPr sz="1800"/>
            </a:lvl3pPr>
            <a:lvl4pPr indent="-309880" lvl="3" marL="1828800" algn="l">
              <a:lnSpc>
                <a:spcPct val="90000"/>
              </a:lnSpc>
              <a:spcBef>
                <a:spcPts val="320"/>
              </a:spcBef>
              <a:spcAft>
                <a:spcPts val="0"/>
              </a:spcAft>
              <a:buClr>
                <a:schemeClr val="lt1"/>
              </a:buClr>
              <a:buSzPts val="1280"/>
              <a:buChar char="■"/>
              <a:defRPr sz="1600"/>
            </a:lvl4pPr>
            <a:lvl5pPr indent="-309879" lvl="4" marL="2286000" algn="l">
              <a:lnSpc>
                <a:spcPct val="90000"/>
              </a:lnSpc>
              <a:spcBef>
                <a:spcPts val="320"/>
              </a:spcBef>
              <a:spcAft>
                <a:spcPts val="0"/>
              </a:spcAft>
              <a:buClr>
                <a:schemeClr val="lt1"/>
              </a:buClr>
              <a:buSzPts val="1280"/>
              <a:buChar char="●"/>
              <a:defRPr sz="1600"/>
            </a:lvl5pPr>
            <a:lvl6pPr indent="-309879" lvl="5" marL="2743200" algn="l">
              <a:lnSpc>
                <a:spcPct val="90000"/>
              </a:lnSpc>
              <a:spcBef>
                <a:spcPts val="320"/>
              </a:spcBef>
              <a:spcAft>
                <a:spcPts val="0"/>
              </a:spcAft>
              <a:buClr>
                <a:schemeClr val="lt1"/>
              </a:buClr>
              <a:buSzPts val="1280"/>
              <a:buChar char="●"/>
              <a:defRPr sz="1600"/>
            </a:lvl6pPr>
            <a:lvl7pPr indent="-309879" lvl="6" marL="3200400" algn="l">
              <a:lnSpc>
                <a:spcPct val="90000"/>
              </a:lnSpc>
              <a:spcBef>
                <a:spcPts val="320"/>
              </a:spcBef>
              <a:spcAft>
                <a:spcPts val="0"/>
              </a:spcAft>
              <a:buClr>
                <a:schemeClr val="lt1"/>
              </a:buClr>
              <a:buSzPts val="1280"/>
              <a:buChar char="●"/>
              <a:defRPr sz="1600"/>
            </a:lvl7pPr>
            <a:lvl8pPr indent="-309879" lvl="7" marL="3657600" algn="l">
              <a:lnSpc>
                <a:spcPct val="90000"/>
              </a:lnSpc>
              <a:spcBef>
                <a:spcPts val="320"/>
              </a:spcBef>
              <a:spcAft>
                <a:spcPts val="0"/>
              </a:spcAft>
              <a:buClr>
                <a:schemeClr val="lt1"/>
              </a:buClr>
              <a:buSzPts val="1280"/>
              <a:buChar char="●"/>
              <a:defRPr sz="1600"/>
            </a:lvl8pPr>
            <a:lvl9pPr indent="-309879" lvl="8" marL="4114800" algn="l">
              <a:lnSpc>
                <a:spcPct val="90000"/>
              </a:lnSpc>
              <a:spcBef>
                <a:spcPts val="320"/>
              </a:spcBef>
              <a:spcAft>
                <a:spcPts val="0"/>
              </a:spcAft>
              <a:buClr>
                <a:schemeClr val="lt1"/>
              </a:buClr>
              <a:buSzPts val="1280"/>
              <a:buChar char="●"/>
              <a:defRPr sz="1600"/>
            </a:lvl9pPr>
          </a:lstStyle>
          <a:p/>
        </p:txBody>
      </p:sp>
      <p:sp>
        <p:nvSpPr>
          <p:cNvPr id="74" name="Google Shape;74;p25"/>
          <p:cNvSpPr txBox="1"/>
          <p:nvPr>
            <p:ph idx="10" type="dt"/>
          </p:nvPr>
        </p:nvSpPr>
        <p:spPr>
          <a:xfrm>
            <a:off x="685800" y="6270625"/>
            <a:ext cx="19050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5" name="Google Shape;75;p25"/>
          <p:cNvSpPr txBox="1"/>
          <p:nvPr>
            <p:ph idx="11" type="ftr"/>
          </p:nvPr>
        </p:nvSpPr>
        <p:spPr>
          <a:xfrm>
            <a:off x="3124200" y="6270625"/>
            <a:ext cx="2895600" cy="457200"/>
          </a:xfrm>
          <a:prstGeom prst="rect">
            <a:avLst/>
          </a:prstGeom>
          <a:noFill/>
          <a:ln>
            <a:noFill/>
          </a:ln>
        </p:spPr>
        <p:txBody>
          <a:bodyPr anchorCtr="0" anchor="b"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6" name="Google Shape;76;p25"/>
          <p:cNvSpPr txBox="1"/>
          <p:nvPr>
            <p:ph idx="12" type="sldNum"/>
          </p:nvPr>
        </p:nvSpPr>
        <p:spPr>
          <a:xfrm>
            <a:off x="6553200" y="6270625"/>
            <a:ext cx="1905000" cy="457200"/>
          </a:xfrm>
          <a:prstGeom prst="rect">
            <a:avLst/>
          </a:prstGeom>
          <a:noFill/>
          <a:ln>
            <a:noFill/>
          </a:ln>
        </p:spPr>
        <p:txBody>
          <a:bodyPr anchorCtr="0" anchor="b" bIns="45700" lIns="91425" spcFirstLastPara="1" rIns="91425" wrap="square" tIns="45700">
            <a:noAutofit/>
          </a:bodyPr>
          <a:lstStyle>
            <a:lvl1pPr indent="0" lvl="0"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1pPr>
            <a:lvl2pPr indent="0" lvl="1"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2pPr>
            <a:lvl3pPr indent="0" lvl="2"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3pPr>
            <a:lvl4pPr indent="0" lvl="3"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4pPr>
            <a:lvl5pPr indent="0" lvl="4"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5pPr>
            <a:lvl6pPr indent="0" lvl="5"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6pPr>
            <a:lvl7pPr indent="0" lvl="6"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7pPr>
            <a:lvl8pPr indent="0" lvl="7"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8pPr>
            <a:lvl9pPr indent="0" lvl="8" marL="0" marR="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image" Target="../media/image1.jpg"/><Relationship Id="rId2" Type="http://schemas.openxmlformats.org/officeDocument/2006/relationships/slideLayout" Target="../slideLayouts/slideLayout1.xml"/><Relationship Id="rId3"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1" Type="http://schemas.openxmlformats.org/officeDocument/2006/relationships/image" Target="../media/image1.jpg"/><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3.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9" name="Shape 9"/>
        <p:cNvGrpSpPr/>
        <p:nvPr/>
      </p:nvGrpSpPr>
      <p:grpSpPr>
        <a:xfrm>
          <a:off x="0" y="0"/>
          <a:ext cx="0" cy="0"/>
          <a:chOff x="0" y="0"/>
          <a:chExt cx="0" cy="0"/>
        </a:xfrm>
      </p:grpSpPr>
      <p:sp>
        <p:nvSpPr>
          <p:cNvPr id="10" name="Google Shape;10;p15"/>
          <p:cNvSpPr txBox="1"/>
          <p:nvPr>
            <p:ph type="title"/>
          </p:nvPr>
        </p:nvSpPr>
        <p:spPr>
          <a:xfrm>
            <a:off x="685800" y="533400"/>
            <a:ext cx="7772400" cy="990600"/>
          </a:xfrm>
          <a:prstGeom prst="rect">
            <a:avLst/>
          </a:prstGeom>
          <a:noFill/>
          <a:ln>
            <a:noFill/>
          </a:ln>
        </p:spPr>
        <p:txBody>
          <a:bodyPr anchorCtr="0" anchor="ctr" bIns="45700" lIns="91425" spcFirstLastPara="1" rIns="91425" wrap="square" tIns="45700">
            <a:noAutofit/>
          </a:bodyPr>
          <a:lstStyle>
            <a:lvl1pPr lvl="0" marR="0" rtl="0" algn="l">
              <a:lnSpc>
                <a:spcPct val="90000"/>
              </a:lnSpc>
              <a:spcBef>
                <a:spcPts val="0"/>
              </a:spcBef>
              <a:spcAft>
                <a:spcPts val="0"/>
              </a:spcAft>
              <a:buSzPts val="1400"/>
              <a:buNone/>
              <a:defRPr b="0" i="0" sz="4400" u="none" cap="none" strike="noStrike">
                <a:solidFill>
                  <a:schemeClr val="lt2"/>
                </a:solidFill>
                <a:latin typeface="Times New Roman"/>
                <a:ea typeface="Times New Roman"/>
                <a:cs typeface="Times New Roman"/>
                <a:sym typeface="Times New Roman"/>
              </a:defRPr>
            </a:lvl1pPr>
            <a:lvl2pPr lvl="1" marR="0" rtl="0" algn="l">
              <a:lnSpc>
                <a:spcPct val="90000"/>
              </a:lnSpc>
              <a:spcBef>
                <a:spcPts val="0"/>
              </a:spcBef>
              <a:spcAft>
                <a:spcPts val="0"/>
              </a:spcAft>
              <a:buSzPts val="1400"/>
              <a:buNone/>
              <a:defRPr b="0" i="0" sz="4400" u="none" cap="none" strike="noStrike">
                <a:solidFill>
                  <a:schemeClr val="lt2"/>
                </a:solidFill>
                <a:latin typeface="Times New Roman"/>
                <a:ea typeface="Times New Roman"/>
                <a:cs typeface="Times New Roman"/>
                <a:sym typeface="Times New Roman"/>
              </a:defRPr>
            </a:lvl2pPr>
            <a:lvl3pPr lvl="2" marR="0" rtl="0" algn="l">
              <a:lnSpc>
                <a:spcPct val="90000"/>
              </a:lnSpc>
              <a:spcBef>
                <a:spcPts val="0"/>
              </a:spcBef>
              <a:spcAft>
                <a:spcPts val="0"/>
              </a:spcAft>
              <a:buSzPts val="1400"/>
              <a:buNone/>
              <a:defRPr b="0" i="0" sz="4400" u="none" cap="none" strike="noStrike">
                <a:solidFill>
                  <a:schemeClr val="lt2"/>
                </a:solidFill>
                <a:latin typeface="Times New Roman"/>
                <a:ea typeface="Times New Roman"/>
                <a:cs typeface="Times New Roman"/>
                <a:sym typeface="Times New Roman"/>
              </a:defRPr>
            </a:lvl3pPr>
            <a:lvl4pPr lvl="3" marR="0" rtl="0" algn="l">
              <a:lnSpc>
                <a:spcPct val="90000"/>
              </a:lnSpc>
              <a:spcBef>
                <a:spcPts val="0"/>
              </a:spcBef>
              <a:spcAft>
                <a:spcPts val="0"/>
              </a:spcAft>
              <a:buSzPts val="1400"/>
              <a:buNone/>
              <a:defRPr b="0" i="0" sz="4400" u="none" cap="none" strike="noStrike">
                <a:solidFill>
                  <a:schemeClr val="lt2"/>
                </a:solidFill>
                <a:latin typeface="Times New Roman"/>
                <a:ea typeface="Times New Roman"/>
                <a:cs typeface="Times New Roman"/>
                <a:sym typeface="Times New Roman"/>
              </a:defRPr>
            </a:lvl4pPr>
            <a:lvl5pPr lvl="4" marR="0" rtl="0" algn="l">
              <a:lnSpc>
                <a:spcPct val="90000"/>
              </a:lnSpc>
              <a:spcBef>
                <a:spcPts val="0"/>
              </a:spcBef>
              <a:spcAft>
                <a:spcPts val="0"/>
              </a:spcAft>
              <a:buSzPts val="1400"/>
              <a:buNone/>
              <a:defRPr b="0" i="0" sz="4400" u="none" cap="none" strike="noStrike">
                <a:solidFill>
                  <a:schemeClr val="lt2"/>
                </a:solidFill>
                <a:latin typeface="Times New Roman"/>
                <a:ea typeface="Times New Roman"/>
                <a:cs typeface="Times New Roman"/>
                <a:sym typeface="Times New Roman"/>
              </a:defRPr>
            </a:lvl5pPr>
            <a:lvl6pPr lvl="5" marR="0" rtl="0" algn="l">
              <a:lnSpc>
                <a:spcPct val="90000"/>
              </a:lnSpc>
              <a:spcBef>
                <a:spcPts val="0"/>
              </a:spcBef>
              <a:spcAft>
                <a:spcPts val="0"/>
              </a:spcAft>
              <a:buSzPts val="1400"/>
              <a:buNone/>
              <a:defRPr b="0" i="0" sz="4400" u="none" cap="none" strike="noStrike">
                <a:solidFill>
                  <a:schemeClr val="lt2"/>
                </a:solidFill>
                <a:latin typeface="Times New Roman"/>
                <a:ea typeface="Times New Roman"/>
                <a:cs typeface="Times New Roman"/>
                <a:sym typeface="Times New Roman"/>
              </a:defRPr>
            </a:lvl6pPr>
            <a:lvl7pPr lvl="6" marR="0" rtl="0" algn="l">
              <a:lnSpc>
                <a:spcPct val="90000"/>
              </a:lnSpc>
              <a:spcBef>
                <a:spcPts val="0"/>
              </a:spcBef>
              <a:spcAft>
                <a:spcPts val="0"/>
              </a:spcAft>
              <a:buSzPts val="1400"/>
              <a:buNone/>
              <a:defRPr b="0" i="0" sz="4400" u="none" cap="none" strike="noStrike">
                <a:solidFill>
                  <a:schemeClr val="lt2"/>
                </a:solidFill>
                <a:latin typeface="Times New Roman"/>
                <a:ea typeface="Times New Roman"/>
                <a:cs typeface="Times New Roman"/>
                <a:sym typeface="Times New Roman"/>
              </a:defRPr>
            </a:lvl7pPr>
            <a:lvl8pPr lvl="7" marR="0" rtl="0" algn="l">
              <a:lnSpc>
                <a:spcPct val="90000"/>
              </a:lnSpc>
              <a:spcBef>
                <a:spcPts val="0"/>
              </a:spcBef>
              <a:spcAft>
                <a:spcPts val="0"/>
              </a:spcAft>
              <a:buSzPts val="1400"/>
              <a:buNone/>
              <a:defRPr b="0" i="0" sz="4400" u="none" cap="none" strike="noStrike">
                <a:solidFill>
                  <a:schemeClr val="lt2"/>
                </a:solidFill>
                <a:latin typeface="Times New Roman"/>
                <a:ea typeface="Times New Roman"/>
                <a:cs typeface="Times New Roman"/>
                <a:sym typeface="Times New Roman"/>
              </a:defRPr>
            </a:lvl8pPr>
            <a:lvl9pPr lvl="8" marR="0" rtl="0" algn="l">
              <a:lnSpc>
                <a:spcPct val="90000"/>
              </a:lnSpc>
              <a:spcBef>
                <a:spcPts val="0"/>
              </a:spcBef>
              <a:spcAft>
                <a:spcPts val="0"/>
              </a:spcAft>
              <a:buSzPts val="1400"/>
              <a:buNone/>
              <a:defRPr b="0" i="0" sz="4400" u="none" cap="none" strike="noStrike">
                <a:solidFill>
                  <a:schemeClr val="lt2"/>
                </a:solidFill>
                <a:latin typeface="Times New Roman"/>
                <a:ea typeface="Times New Roman"/>
                <a:cs typeface="Times New Roman"/>
                <a:sym typeface="Times New Roman"/>
              </a:defRPr>
            </a:lvl9pPr>
          </a:lstStyle>
          <a:p/>
        </p:txBody>
      </p:sp>
      <p:sp>
        <p:nvSpPr>
          <p:cNvPr id="11" name="Google Shape;11;p15"/>
          <p:cNvSpPr txBox="1"/>
          <p:nvPr>
            <p:ph idx="1" type="body"/>
          </p:nvPr>
        </p:nvSpPr>
        <p:spPr>
          <a:xfrm>
            <a:off x="685800" y="1828800"/>
            <a:ext cx="7772400" cy="4343400"/>
          </a:xfrm>
          <a:prstGeom prst="rect">
            <a:avLst/>
          </a:prstGeom>
          <a:noFill/>
          <a:ln>
            <a:noFill/>
          </a:ln>
        </p:spPr>
        <p:txBody>
          <a:bodyPr anchorCtr="0" anchor="t" bIns="45700" lIns="91425" spcFirstLastPara="1" rIns="91425" wrap="square" tIns="45700">
            <a:noAutofit/>
          </a:bodyPr>
          <a:lstStyle>
            <a:lvl1pPr indent="-391160" lvl="0" marL="457200" marR="0" rtl="0" algn="l">
              <a:lnSpc>
                <a:spcPct val="90000"/>
              </a:lnSpc>
              <a:spcBef>
                <a:spcPts val="640"/>
              </a:spcBef>
              <a:spcAft>
                <a:spcPts val="0"/>
              </a:spcAft>
              <a:buClr>
                <a:schemeClr val="lt1"/>
              </a:buClr>
              <a:buSzPts val="2560"/>
              <a:buFont typeface="Noto Sans Symbols"/>
              <a:buChar char="●"/>
              <a:defRPr b="0" i="0" sz="3200" u="none" cap="none" strike="noStrike">
                <a:solidFill>
                  <a:schemeClr val="lt1"/>
                </a:solidFill>
                <a:latin typeface="Arial"/>
                <a:ea typeface="Arial"/>
                <a:cs typeface="Arial"/>
                <a:sym typeface="Arial"/>
              </a:defRPr>
            </a:lvl1pPr>
            <a:lvl2pPr indent="-370840" lvl="1" marL="914400" marR="0" rtl="0" algn="l">
              <a:lnSpc>
                <a:spcPct val="90000"/>
              </a:lnSpc>
              <a:spcBef>
                <a:spcPts val="560"/>
              </a:spcBef>
              <a:spcAft>
                <a:spcPts val="0"/>
              </a:spcAft>
              <a:buClr>
                <a:schemeClr val="lt1"/>
              </a:buClr>
              <a:buSzPts val="2240"/>
              <a:buFont typeface="Noto Sans Symbols"/>
              <a:buChar char="■"/>
              <a:defRPr b="0" i="0" sz="2800" u="none" cap="none" strike="noStrike">
                <a:solidFill>
                  <a:schemeClr val="lt1"/>
                </a:solidFill>
                <a:latin typeface="Arial"/>
                <a:ea typeface="Arial"/>
                <a:cs typeface="Arial"/>
                <a:sym typeface="Arial"/>
              </a:defRPr>
            </a:lvl2pPr>
            <a:lvl3pPr indent="-350519" lvl="2" marL="1371600" marR="0" rtl="0" algn="l">
              <a:lnSpc>
                <a:spcPct val="90000"/>
              </a:lnSpc>
              <a:spcBef>
                <a:spcPts val="480"/>
              </a:spcBef>
              <a:spcAft>
                <a:spcPts val="0"/>
              </a:spcAft>
              <a:buClr>
                <a:schemeClr val="lt1"/>
              </a:buClr>
              <a:buSzPts val="1920"/>
              <a:buFont typeface="Noto Sans Symbols"/>
              <a:buChar char="●"/>
              <a:defRPr b="0" i="0" sz="2400" u="none" cap="none" strike="noStrike">
                <a:solidFill>
                  <a:schemeClr val="lt1"/>
                </a:solidFill>
                <a:latin typeface="Arial"/>
                <a:ea typeface="Arial"/>
                <a:cs typeface="Arial"/>
                <a:sym typeface="Arial"/>
              </a:defRPr>
            </a:lvl3pPr>
            <a:lvl4pPr indent="-330200" lvl="3" marL="1828800" marR="0" rtl="0" algn="l">
              <a:lnSpc>
                <a:spcPct val="90000"/>
              </a:lnSpc>
              <a:spcBef>
                <a:spcPts val="400"/>
              </a:spcBef>
              <a:spcAft>
                <a:spcPts val="0"/>
              </a:spcAft>
              <a:buClr>
                <a:schemeClr val="lt1"/>
              </a:buClr>
              <a:buSzPts val="1600"/>
              <a:buFont typeface="Noto Sans Symbols"/>
              <a:buChar char="■"/>
              <a:defRPr b="0" i="0" sz="2000" u="none" cap="none" strike="noStrike">
                <a:solidFill>
                  <a:schemeClr val="lt1"/>
                </a:solidFill>
                <a:latin typeface="Arial"/>
                <a:ea typeface="Arial"/>
                <a:cs typeface="Arial"/>
                <a:sym typeface="Arial"/>
              </a:defRPr>
            </a:lvl4pPr>
            <a:lvl5pPr indent="-330200" lvl="4" marL="2286000" marR="0" rtl="0" algn="l">
              <a:lnSpc>
                <a:spcPct val="90000"/>
              </a:lnSpc>
              <a:spcBef>
                <a:spcPts val="400"/>
              </a:spcBef>
              <a:spcAft>
                <a:spcPts val="0"/>
              </a:spcAft>
              <a:buClr>
                <a:schemeClr val="lt1"/>
              </a:buClr>
              <a:buSzPts val="1600"/>
              <a:buFont typeface="Noto Sans Symbols"/>
              <a:buChar char="●"/>
              <a:defRPr b="0" i="0" sz="2000" u="none" cap="none" strike="noStrike">
                <a:solidFill>
                  <a:schemeClr val="lt1"/>
                </a:solidFill>
                <a:latin typeface="Arial"/>
                <a:ea typeface="Arial"/>
                <a:cs typeface="Arial"/>
                <a:sym typeface="Arial"/>
              </a:defRPr>
            </a:lvl5pPr>
            <a:lvl6pPr indent="-330200" lvl="5" marL="2743200" marR="0" rtl="0" algn="l">
              <a:lnSpc>
                <a:spcPct val="90000"/>
              </a:lnSpc>
              <a:spcBef>
                <a:spcPts val="400"/>
              </a:spcBef>
              <a:spcAft>
                <a:spcPts val="0"/>
              </a:spcAft>
              <a:buClr>
                <a:schemeClr val="lt1"/>
              </a:buClr>
              <a:buSzPts val="1600"/>
              <a:buFont typeface="Noto Sans Symbols"/>
              <a:buChar char="●"/>
              <a:defRPr b="0" i="0" sz="2000" u="none" cap="none" strike="noStrike">
                <a:solidFill>
                  <a:schemeClr val="lt1"/>
                </a:solidFill>
                <a:latin typeface="Arial"/>
                <a:ea typeface="Arial"/>
                <a:cs typeface="Arial"/>
                <a:sym typeface="Arial"/>
              </a:defRPr>
            </a:lvl6pPr>
            <a:lvl7pPr indent="-330200" lvl="6" marL="3200400" marR="0" rtl="0" algn="l">
              <a:lnSpc>
                <a:spcPct val="90000"/>
              </a:lnSpc>
              <a:spcBef>
                <a:spcPts val="400"/>
              </a:spcBef>
              <a:spcAft>
                <a:spcPts val="0"/>
              </a:spcAft>
              <a:buClr>
                <a:schemeClr val="lt1"/>
              </a:buClr>
              <a:buSzPts val="1600"/>
              <a:buFont typeface="Noto Sans Symbols"/>
              <a:buChar char="●"/>
              <a:defRPr b="0" i="0" sz="2000" u="none" cap="none" strike="noStrike">
                <a:solidFill>
                  <a:schemeClr val="lt1"/>
                </a:solidFill>
                <a:latin typeface="Arial"/>
                <a:ea typeface="Arial"/>
                <a:cs typeface="Arial"/>
                <a:sym typeface="Arial"/>
              </a:defRPr>
            </a:lvl7pPr>
            <a:lvl8pPr indent="-330200" lvl="7" marL="3657600" marR="0" rtl="0" algn="l">
              <a:lnSpc>
                <a:spcPct val="90000"/>
              </a:lnSpc>
              <a:spcBef>
                <a:spcPts val="400"/>
              </a:spcBef>
              <a:spcAft>
                <a:spcPts val="0"/>
              </a:spcAft>
              <a:buClr>
                <a:schemeClr val="lt1"/>
              </a:buClr>
              <a:buSzPts val="1600"/>
              <a:buFont typeface="Noto Sans Symbols"/>
              <a:buChar char="●"/>
              <a:defRPr b="0" i="0" sz="2000" u="none" cap="none" strike="noStrike">
                <a:solidFill>
                  <a:schemeClr val="lt1"/>
                </a:solidFill>
                <a:latin typeface="Arial"/>
                <a:ea typeface="Arial"/>
                <a:cs typeface="Arial"/>
                <a:sym typeface="Arial"/>
              </a:defRPr>
            </a:lvl8pPr>
            <a:lvl9pPr indent="-330200" lvl="8" marL="4114800" marR="0" rtl="0" algn="l">
              <a:lnSpc>
                <a:spcPct val="90000"/>
              </a:lnSpc>
              <a:spcBef>
                <a:spcPts val="400"/>
              </a:spcBef>
              <a:spcAft>
                <a:spcPts val="0"/>
              </a:spcAft>
              <a:buClr>
                <a:schemeClr val="lt1"/>
              </a:buClr>
              <a:buSzPts val="1600"/>
              <a:buFont typeface="Noto Sans Symbols"/>
              <a:buChar char="●"/>
              <a:defRPr b="0" i="0" sz="2000" u="none" cap="none" strike="noStrike">
                <a:solidFill>
                  <a:schemeClr val="lt1"/>
                </a:solidFill>
                <a:latin typeface="Arial"/>
                <a:ea typeface="Arial"/>
                <a:cs typeface="Arial"/>
                <a:sym typeface="Arial"/>
              </a:defRPr>
            </a:lvl9pPr>
          </a:lstStyle>
          <a:p/>
        </p:txBody>
      </p:sp>
      <p:sp>
        <p:nvSpPr>
          <p:cNvPr id="12" name="Google Shape;12;p15"/>
          <p:cNvSpPr txBox="1"/>
          <p:nvPr>
            <p:ph idx="10" type="dt"/>
          </p:nvPr>
        </p:nvSpPr>
        <p:spPr>
          <a:xfrm>
            <a:off x="685800" y="6248400"/>
            <a:ext cx="1905000" cy="4572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SzPts val="1400"/>
              <a:buNone/>
              <a:defRPr b="0" i="0" sz="2400" u="none" cap="none" strike="noStrike">
                <a:solidFill>
                  <a:schemeClr val="lt1"/>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chemeClr val="lt1"/>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chemeClr val="lt1"/>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chemeClr val="lt1"/>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chemeClr val="lt1"/>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chemeClr val="lt1"/>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chemeClr val="lt1"/>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chemeClr val="lt1"/>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chemeClr val="lt1"/>
                </a:solidFill>
                <a:latin typeface="Arial"/>
                <a:ea typeface="Arial"/>
                <a:cs typeface="Arial"/>
                <a:sym typeface="Arial"/>
              </a:defRPr>
            </a:lvl9pPr>
          </a:lstStyle>
          <a:p/>
        </p:txBody>
      </p:sp>
      <p:sp>
        <p:nvSpPr>
          <p:cNvPr id="13" name="Google Shape;13;p15"/>
          <p:cNvSpPr txBox="1"/>
          <p:nvPr>
            <p:ph idx="11" type="ftr"/>
          </p:nvPr>
        </p:nvSpPr>
        <p:spPr>
          <a:xfrm>
            <a:off x="3124200" y="6248400"/>
            <a:ext cx="2895600" cy="4572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SzPts val="1400"/>
              <a:buNone/>
              <a:defRPr b="0" i="0" sz="2400" u="none" cap="none" strike="noStrike">
                <a:solidFill>
                  <a:schemeClr val="lt1"/>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chemeClr val="lt1"/>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chemeClr val="lt1"/>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chemeClr val="lt1"/>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chemeClr val="lt1"/>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chemeClr val="lt1"/>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chemeClr val="lt1"/>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chemeClr val="lt1"/>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chemeClr val="lt1"/>
                </a:solidFill>
                <a:latin typeface="Arial"/>
                <a:ea typeface="Arial"/>
                <a:cs typeface="Arial"/>
                <a:sym typeface="Arial"/>
              </a:defRPr>
            </a:lvl9pPr>
          </a:lstStyle>
          <a:p/>
        </p:txBody>
      </p:sp>
      <p:sp>
        <p:nvSpPr>
          <p:cNvPr id="14" name="Google Shape;14;p15"/>
          <p:cNvSpPr txBox="1"/>
          <p:nvPr>
            <p:ph idx="12" type="sldNum"/>
          </p:nvPr>
        </p:nvSpPr>
        <p:spPr>
          <a:xfrm>
            <a:off x="6553200" y="6248400"/>
            <a:ext cx="1905000" cy="457200"/>
          </a:xfrm>
          <a:prstGeom prst="rect">
            <a:avLst/>
          </a:prstGeom>
          <a:noFill/>
          <a:ln>
            <a:noFill/>
          </a:ln>
        </p:spPr>
        <p:txBody>
          <a:bodyPr anchorCtr="0" anchor="b" bIns="45700" lIns="91425" spcFirstLastPara="1" rIns="91425" wrap="square" tIns="45700">
            <a:noAutofit/>
          </a:bodyPr>
          <a:lstStyle>
            <a:lvl1pPr indent="0" lvl="0" marL="0" marR="0" rtl="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1pPr>
            <a:lvl2pPr indent="0" lvl="1" marL="0" marR="0" rtl="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2pPr>
            <a:lvl3pPr indent="0" lvl="2" marL="0" marR="0" rtl="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3pPr>
            <a:lvl4pPr indent="0" lvl="3" marL="0" marR="0" rtl="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4pPr>
            <a:lvl5pPr indent="0" lvl="4" marL="0" marR="0" rtl="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5pPr>
            <a:lvl6pPr indent="0" lvl="5" marL="0" marR="0" rtl="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6pPr>
            <a:lvl7pPr indent="0" lvl="6" marL="0" marR="0" rtl="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7pPr>
            <a:lvl8pPr indent="0" lvl="7" marL="0" marR="0" rtl="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8pPr>
            <a:lvl9pPr indent="0" lvl="8" marL="0" marR="0" rtl="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solidFill>
                <a:srgbClr val="000000"/>
              </a:solidFill>
            </a:endParaRPr>
          </a:p>
        </p:txBody>
      </p:sp>
    </p:spTree>
  </p:cSld>
  <p:clrMap accent1="accent1" accent2="accent2" accent3="accent3" accent4="accent4" accent5="accent5" accent6="accent6" bg1="lt1" bg2="dk2" tx1="dk1" tx2="lt2" folHlink="folHlink" hlink="hlink"/>
  <p:sldLayoutIdLst>
    <p:sldLayoutId id="2147483649" r:id="rId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1">
            <a:alphaModFix/>
          </a:blip>
          <a:stretch>
            <a:fillRect/>
          </a:stretch>
        </a:blipFill>
      </p:bgPr>
    </p:bg>
    <p:spTree>
      <p:nvGrpSpPr>
        <p:cNvPr id="21" name="Shape 21"/>
        <p:cNvGrpSpPr/>
        <p:nvPr/>
      </p:nvGrpSpPr>
      <p:grpSpPr>
        <a:xfrm>
          <a:off x="0" y="0"/>
          <a:ext cx="0" cy="0"/>
          <a:chOff x="0" y="0"/>
          <a:chExt cx="0" cy="0"/>
        </a:xfrm>
      </p:grpSpPr>
      <p:sp>
        <p:nvSpPr>
          <p:cNvPr id="22" name="Google Shape;22;p17"/>
          <p:cNvSpPr txBox="1"/>
          <p:nvPr>
            <p:ph type="title"/>
          </p:nvPr>
        </p:nvSpPr>
        <p:spPr>
          <a:xfrm>
            <a:off x="685800" y="533400"/>
            <a:ext cx="7772400" cy="990600"/>
          </a:xfrm>
          <a:prstGeom prst="rect">
            <a:avLst/>
          </a:prstGeom>
          <a:noFill/>
          <a:ln>
            <a:noFill/>
          </a:ln>
        </p:spPr>
        <p:txBody>
          <a:bodyPr anchorCtr="0" anchor="ctr" bIns="45700" lIns="91425" spcFirstLastPara="1" rIns="91425" wrap="square" tIns="45700">
            <a:noAutofit/>
          </a:bodyPr>
          <a:lstStyle>
            <a:lvl1pPr lvl="0" marR="0" rtl="0" algn="l">
              <a:lnSpc>
                <a:spcPct val="90000"/>
              </a:lnSpc>
              <a:spcBef>
                <a:spcPts val="0"/>
              </a:spcBef>
              <a:spcAft>
                <a:spcPts val="0"/>
              </a:spcAft>
              <a:buSzPts val="1400"/>
              <a:buNone/>
              <a:defRPr b="0" i="0" sz="4400" u="none" cap="none" strike="noStrike">
                <a:solidFill>
                  <a:schemeClr val="lt2"/>
                </a:solidFill>
                <a:latin typeface="Times New Roman"/>
                <a:ea typeface="Times New Roman"/>
                <a:cs typeface="Times New Roman"/>
                <a:sym typeface="Times New Roman"/>
              </a:defRPr>
            </a:lvl1pPr>
            <a:lvl2pPr lvl="1" marR="0" rtl="0" algn="l">
              <a:lnSpc>
                <a:spcPct val="90000"/>
              </a:lnSpc>
              <a:spcBef>
                <a:spcPts val="0"/>
              </a:spcBef>
              <a:spcAft>
                <a:spcPts val="0"/>
              </a:spcAft>
              <a:buSzPts val="1400"/>
              <a:buNone/>
              <a:defRPr b="0" i="0" sz="4400" u="none" cap="none" strike="noStrike">
                <a:solidFill>
                  <a:schemeClr val="lt2"/>
                </a:solidFill>
                <a:latin typeface="Times New Roman"/>
                <a:ea typeface="Times New Roman"/>
                <a:cs typeface="Times New Roman"/>
                <a:sym typeface="Times New Roman"/>
              </a:defRPr>
            </a:lvl2pPr>
            <a:lvl3pPr lvl="2" marR="0" rtl="0" algn="l">
              <a:lnSpc>
                <a:spcPct val="90000"/>
              </a:lnSpc>
              <a:spcBef>
                <a:spcPts val="0"/>
              </a:spcBef>
              <a:spcAft>
                <a:spcPts val="0"/>
              </a:spcAft>
              <a:buSzPts val="1400"/>
              <a:buNone/>
              <a:defRPr b="0" i="0" sz="4400" u="none" cap="none" strike="noStrike">
                <a:solidFill>
                  <a:schemeClr val="lt2"/>
                </a:solidFill>
                <a:latin typeface="Times New Roman"/>
                <a:ea typeface="Times New Roman"/>
                <a:cs typeface="Times New Roman"/>
                <a:sym typeface="Times New Roman"/>
              </a:defRPr>
            </a:lvl3pPr>
            <a:lvl4pPr lvl="3" marR="0" rtl="0" algn="l">
              <a:lnSpc>
                <a:spcPct val="90000"/>
              </a:lnSpc>
              <a:spcBef>
                <a:spcPts val="0"/>
              </a:spcBef>
              <a:spcAft>
                <a:spcPts val="0"/>
              </a:spcAft>
              <a:buSzPts val="1400"/>
              <a:buNone/>
              <a:defRPr b="0" i="0" sz="4400" u="none" cap="none" strike="noStrike">
                <a:solidFill>
                  <a:schemeClr val="lt2"/>
                </a:solidFill>
                <a:latin typeface="Times New Roman"/>
                <a:ea typeface="Times New Roman"/>
                <a:cs typeface="Times New Roman"/>
                <a:sym typeface="Times New Roman"/>
              </a:defRPr>
            </a:lvl4pPr>
            <a:lvl5pPr lvl="4" marR="0" rtl="0" algn="l">
              <a:lnSpc>
                <a:spcPct val="90000"/>
              </a:lnSpc>
              <a:spcBef>
                <a:spcPts val="0"/>
              </a:spcBef>
              <a:spcAft>
                <a:spcPts val="0"/>
              </a:spcAft>
              <a:buSzPts val="1400"/>
              <a:buNone/>
              <a:defRPr b="0" i="0" sz="4400" u="none" cap="none" strike="noStrike">
                <a:solidFill>
                  <a:schemeClr val="lt2"/>
                </a:solidFill>
                <a:latin typeface="Times New Roman"/>
                <a:ea typeface="Times New Roman"/>
                <a:cs typeface="Times New Roman"/>
                <a:sym typeface="Times New Roman"/>
              </a:defRPr>
            </a:lvl5pPr>
            <a:lvl6pPr lvl="5" marR="0" rtl="0" algn="l">
              <a:lnSpc>
                <a:spcPct val="90000"/>
              </a:lnSpc>
              <a:spcBef>
                <a:spcPts val="0"/>
              </a:spcBef>
              <a:spcAft>
                <a:spcPts val="0"/>
              </a:spcAft>
              <a:buSzPts val="1400"/>
              <a:buNone/>
              <a:defRPr b="0" i="0" sz="4400" u="none" cap="none" strike="noStrike">
                <a:solidFill>
                  <a:schemeClr val="lt2"/>
                </a:solidFill>
                <a:latin typeface="Times New Roman"/>
                <a:ea typeface="Times New Roman"/>
                <a:cs typeface="Times New Roman"/>
                <a:sym typeface="Times New Roman"/>
              </a:defRPr>
            </a:lvl6pPr>
            <a:lvl7pPr lvl="6" marR="0" rtl="0" algn="l">
              <a:lnSpc>
                <a:spcPct val="90000"/>
              </a:lnSpc>
              <a:spcBef>
                <a:spcPts val="0"/>
              </a:spcBef>
              <a:spcAft>
                <a:spcPts val="0"/>
              </a:spcAft>
              <a:buSzPts val="1400"/>
              <a:buNone/>
              <a:defRPr b="0" i="0" sz="4400" u="none" cap="none" strike="noStrike">
                <a:solidFill>
                  <a:schemeClr val="lt2"/>
                </a:solidFill>
                <a:latin typeface="Times New Roman"/>
                <a:ea typeface="Times New Roman"/>
                <a:cs typeface="Times New Roman"/>
                <a:sym typeface="Times New Roman"/>
              </a:defRPr>
            </a:lvl7pPr>
            <a:lvl8pPr lvl="7" marR="0" rtl="0" algn="l">
              <a:lnSpc>
                <a:spcPct val="90000"/>
              </a:lnSpc>
              <a:spcBef>
                <a:spcPts val="0"/>
              </a:spcBef>
              <a:spcAft>
                <a:spcPts val="0"/>
              </a:spcAft>
              <a:buSzPts val="1400"/>
              <a:buNone/>
              <a:defRPr b="0" i="0" sz="4400" u="none" cap="none" strike="noStrike">
                <a:solidFill>
                  <a:schemeClr val="lt2"/>
                </a:solidFill>
                <a:latin typeface="Times New Roman"/>
                <a:ea typeface="Times New Roman"/>
                <a:cs typeface="Times New Roman"/>
                <a:sym typeface="Times New Roman"/>
              </a:defRPr>
            </a:lvl8pPr>
            <a:lvl9pPr lvl="8" marR="0" rtl="0" algn="l">
              <a:lnSpc>
                <a:spcPct val="90000"/>
              </a:lnSpc>
              <a:spcBef>
                <a:spcPts val="0"/>
              </a:spcBef>
              <a:spcAft>
                <a:spcPts val="0"/>
              </a:spcAft>
              <a:buSzPts val="1400"/>
              <a:buNone/>
              <a:defRPr b="0" i="0" sz="4400" u="none" cap="none" strike="noStrike">
                <a:solidFill>
                  <a:schemeClr val="lt2"/>
                </a:solidFill>
                <a:latin typeface="Times New Roman"/>
                <a:ea typeface="Times New Roman"/>
                <a:cs typeface="Times New Roman"/>
                <a:sym typeface="Times New Roman"/>
              </a:defRPr>
            </a:lvl9pPr>
          </a:lstStyle>
          <a:p/>
        </p:txBody>
      </p:sp>
      <p:sp>
        <p:nvSpPr>
          <p:cNvPr id="23" name="Google Shape;23;p17"/>
          <p:cNvSpPr txBox="1"/>
          <p:nvPr>
            <p:ph idx="1" type="body"/>
          </p:nvPr>
        </p:nvSpPr>
        <p:spPr>
          <a:xfrm>
            <a:off x="685800" y="1828800"/>
            <a:ext cx="7772400" cy="4343400"/>
          </a:xfrm>
          <a:prstGeom prst="rect">
            <a:avLst/>
          </a:prstGeom>
          <a:noFill/>
          <a:ln>
            <a:noFill/>
          </a:ln>
        </p:spPr>
        <p:txBody>
          <a:bodyPr anchorCtr="0" anchor="t" bIns="45700" lIns="91425" spcFirstLastPara="1" rIns="91425" wrap="square" tIns="45700">
            <a:noAutofit/>
          </a:bodyPr>
          <a:lstStyle>
            <a:lvl1pPr indent="-391160" lvl="0" marL="457200" marR="0" rtl="0" algn="l">
              <a:lnSpc>
                <a:spcPct val="90000"/>
              </a:lnSpc>
              <a:spcBef>
                <a:spcPts val="640"/>
              </a:spcBef>
              <a:spcAft>
                <a:spcPts val="0"/>
              </a:spcAft>
              <a:buClr>
                <a:schemeClr val="lt1"/>
              </a:buClr>
              <a:buSzPts val="2560"/>
              <a:buFont typeface="Noto Sans Symbols"/>
              <a:buChar char="●"/>
              <a:defRPr b="0" i="0" sz="3200" u="none" cap="none" strike="noStrike">
                <a:solidFill>
                  <a:schemeClr val="lt1"/>
                </a:solidFill>
                <a:latin typeface="Arial"/>
                <a:ea typeface="Arial"/>
                <a:cs typeface="Arial"/>
                <a:sym typeface="Arial"/>
              </a:defRPr>
            </a:lvl1pPr>
            <a:lvl2pPr indent="-370840" lvl="1" marL="914400" marR="0" rtl="0" algn="l">
              <a:lnSpc>
                <a:spcPct val="90000"/>
              </a:lnSpc>
              <a:spcBef>
                <a:spcPts val="560"/>
              </a:spcBef>
              <a:spcAft>
                <a:spcPts val="0"/>
              </a:spcAft>
              <a:buClr>
                <a:schemeClr val="lt1"/>
              </a:buClr>
              <a:buSzPts val="2240"/>
              <a:buFont typeface="Noto Sans Symbols"/>
              <a:buChar char="■"/>
              <a:defRPr b="0" i="0" sz="2800" u="none" cap="none" strike="noStrike">
                <a:solidFill>
                  <a:schemeClr val="lt1"/>
                </a:solidFill>
                <a:latin typeface="Arial"/>
                <a:ea typeface="Arial"/>
                <a:cs typeface="Arial"/>
                <a:sym typeface="Arial"/>
              </a:defRPr>
            </a:lvl2pPr>
            <a:lvl3pPr indent="-350519" lvl="2" marL="1371600" marR="0" rtl="0" algn="l">
              <a:lnSpc>
                <a:spcPct val="90000"/>
              </a:lnSpc>
              <a:spcBef>
                <a:spcPts val="480"/>
              </a:spcBef>
              <a:spcAft>
                <a:spcPts val="0"/>
              </a:spcAft>
              <a:buClr>
                <a:schemeClr val="lt1"/>
              </a:buClr>
              <a:buSzPts val="1920"/>
              <a:buFont typeface="Noto Sans Symbols"/>
              <a:buChar char="●"/>
              <a:defRPr b="0" i="0" sz="2400" u="none" cap="none" strike="noStrike">
                <a:solidFill>
                  <a:schemeClr val="lt1"/>
                </a:solidFill>
                <a:latin typeface="Arial"/>
                <a:ea typeface="Arial"/>
                <a:cs typeface="Arial"/>
                <a:sym typeface="Arial"/>
              </a:defRPr>
            </a:lvl3pPr>
            <a:lvl4pPr indent="-330200" lvl="3" marL="1828800" marR="0" rtl="0" algn="l">
              <a:lnSpc>
                <a:spcPct val="90000"/>
              </a:lnSpc>
              <a:spcBef>
                <a:spcPts val="400"/>
              </a:spcBef>
              <a:spcAft>
                <a:spcPts val="0"/>
              </a:spcAft>
              <a:buClr>
                <a:schemeClr val="lt1"/>
              </a:buClr>
              <a:buSzPts val="1600"/>
              <a:buFont typeface="Noto Sans Symbols"/>
              <a:buChar char="■"/>
              <a:defRPr b="0" i="0" sz="2000" u="none" cap="none" strike="noStrike">
                <a:solidFill>
                  <a:schemeClr val="lt1"/>
                </a:solidFill>
                <a:latin typeface="Arial"/>
                <a:ea typeface="Arial"/>
                <a:cs typeface="Arial"/>
                <a:sym typeface="Arial"/>
              </a:defRPr>
            </a:lvl4pPr>
            <a:lvl5pPr indent="-330200" lvl="4" marL="2286000" marR="0" rtl="0" algn="l">
              <a:lnSpc>
                <a:spcPct val="90000"/>
              </a:lnSpc>
              <a:spcBef>
                <a:spcPts val="400"/>
              </a:spcBef>
              <a:spcAft>
                <a:spcPts val="0"/>
              </a:spcAft>
              <a:buClr>
                <a:schemeClr val="lt1"/>
              </a:buClr>
              <a:buSzPts val="1600"/>
              <a:buFont typeface="Noto Sans Symbols"/>
              <a:buChar char="●"/>
              <a:defRPr b="0" i="0" sz="2000" u="none" cap="none" strike="noStrike">
                <a:solidFill>
                  <a:schemeClr val="lt1"/>
                </a:solidFill>
                <a:latin typeface="Arial"/>
                <a:ea typeface="Arial"/>
                <a:cs typeface="Arial"/>
                <a:sym typeface="Arial"/>
              </a:defRPr>
            </a:lvl5pPr>
            <a:lvl6pPr indent="-330200" lvl="5" marL="2743200" marR="0" rtl="0" algn="l">
              <a:lnSpc>
                <a:spcPct val="90000"/>
              </a:lnSpc>
              <a:spcBef>
                <a:spcPts val="400"/>
              </a:spcBef>
              <a:spcAft>
                <a:spcPts val="0"/>
              </a:spcAft>
              <a:buClr>
                <a:schemeClr val="lt1"/>
              </a:buClr>
              <a:buSzPts val="1600"/>
              <a:buFont typeface="Noto Sans Symbols"/>
              <a:buChar char="●"/>
              <a:defRPr b="0" i="0" sz="2000" u="none" cap="none" strike="noStrike">
                <a:solidFill>
                  <a:schemeClr val="lt1"/>
                </a:solidFill>
                <a:latin typeface="Arial"/>
                <a:ea typeface="Arial"/>
                <a:cs typeface="Arial"/>
                <a:sym typeface="Arial"/>
              </a:defRPr>
            </a:lvl6pPr>
            <a:lvl7pPr indent="-330200" lvl="6" marL="3200400" marR="0" rtl="0" algn="l">
              <a:lnSpc>
                <a:spcPct val="90000"/>
              </a:lnSpc>
              <a:spcBef>
                <a:spcPts val="400"/>
              </a:spcBef>
              <a:spcAft>
                <a:spcPts val="0"/>
              </a:spcAft>
              <a:buClr>
                <a:schemeClr val="lt1"/>
              </a:buClr>
              <a:buSzPts val="1600"/>
              <a:buFont typeface="Noto Sans Symbols"/>
              <a:buChar char="●"/>
              <a:defRPr b="0" i="0" sz="2000" u="none" cap="none" strike="noStrike">
                <a:solidFill>
                  <a:schemeClr val="lt1"/>
                </a:solidFill>
                <a:latin typeface="Arial"/>
                <a:ea typeface="Arial"/>
                <a:cs typeface="Arial"/>
                <a:sym typeface="Arial"/>
              </a:defRPr>
            </a:lvl7pPr>
            <a:lvl8pPr indent="-330200" lvl="7" marL="3657600" marR="0" rtl="0" algn="l">
              <a:lnSpc>
                <a:spcPct val="90000"/>
              </a:lnSpc>
              <a:spcBef>
                <a:spcPts val="400"/>
              </a:spcBef>
              <a:spcAft>
                <a:spcPts val="0"/>
              </a:spcAft>
              <a:buClr>
                <a:schemeClr val="lt1"/>
              </a:buClr>
              <a:buSzPts val="1600"/>
              <a:buFont typeface="Noto Sans Symbols"/>
              <a:buChar char="●"/>
              <a:defRPr b="0" i="0" sz="2000" u="none" cap="none" strike="noStrike">
                <a:solidFill>
                  <a:schemeClr val="lt1"/>
                </a:solidFill>
                <a:latin typeface="Arial"/>
                <a:ea typeface="Arial"/>
                <a:cs typeface="Arial"/>
                <a:sym typeface="Arial"/>
              </a:defRPr>
            </a:lvl8pPr>
            <a:lvl9pPr indent="-330200" lvl="8" marL="4114800" marR="0" rtl="0" algn="l">
              <a:lnSpc>
                <a:spcPct val="90000"/>
              </a:lnSpc>
              <a:spcBef>
                <a:spcPts val="400"/>
              </a:spcBef>
              <a:spcAft>
                <a:spcPts val="0"/>
              </a:spcAft>
              <a:buClr>
                <a:schemeClr val="lt1"/>
              </a:buClr>
              <a:buSzPts val="1600"/>
              <a:buFont typeface="Noto Sans Symbols"/>
              <a:buChar char="●"/>
              <a:defRPr b="0" i="0" sz="2000" u="none" cap="none" strike="noStrike">
                <a:solidFill>
                  <a:schemeClr val="lt1"/>
                </a:solidFill>
                <a:latin typeface="Arial"/>
                <a:ea typeface="Arial"/>
                <a:cs typeface="Arial"/>
                <a:sym typeface="Arial"/>
              </a:defRPr>
            </a:lvl9pPr>
          </a:lstStyle>
          <a:p/>
        </p:txBody>
      </p:sp>
      <p:sp>
        <p:nvSpPr>
          <p:cNvPr id="24" name="Google Shape;24;p17"/>
          <p:cNvSpPr txBox="1"/>
          <p:nvPr>
            <p:ph idx="10" type="dt"/>
          </p:nvPr>
        </p:nvSpPr>
        <p:spPr>
          <a:xfrm>
            <a:off x="685800" y="6270625"/>
            <a:ext cx="1905000" cy="4572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SzPts val="1400"/>
              <a:buNone/>
              <a:defRPr b="0" i="0" sz="2400" u="none" cap="none" strike="noStrike">
                <a:solidFill>
                  <a:schemeClr val="lt1"/>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chemeClr val="lt1"/>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chemeClr val="lt1"/>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chemeClr val="lt1"/>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chemeClr val="lt1"/>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chemeClr val="lt1"/>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chemeClr val="lt1"/>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chemeClr val="lt1"/>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chemeClr val="lt1"/>
                </a:solidFill>
                <a:latin typeface="Arial"/>
                <a:ea typeface="Arial"/>
                <a:cs typeface="Arial"/>
                <a:sym typeface="Arial"/>
              </a:defRPr>
            </a:lvl9pPr>
          </a:lstStyle>
          <a:p/>
        </p:txBody>
      </p:sp>
      <p:sp>
        <p:nvSpPr>
          <p:cNvPr id="25" name="Google Shape;25;p17"/>
          <p:cNvSpPr txBox="1"/>
          <p:nvPr>
            <p:ph idx="11" type="ftr"/>
          </p:nvPr>
        </p:nvSpPr>
        <p:spPr>
          <a:xfrm>
            <a:off x="3124200" y="6270625"/>
            <a:ext cx="2895600" cy="457200"/>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SzPts val="1400"/>
              <a:buNone/>
              <a:defRPr b="0" i="0" sz="2400" u="none" cap="none" strike="noStrike">
                <a:solidFill>
                  <a:schemeClr val="lt1"/>
                </a:solidFill>
                <a:latin typeface="Arial"/>
                <a:ea typeface="Arial"/>
                <a:cs typeface="Arial"/>
                <a:sym typeface="Arial"/>
              </a:defRPr>
            </a:lvl1pPr>
            <a:lvl2pPr lvl="1" marR="0" rtl="0" algn="l">
              <a:lnSpc>
                <a:spcPct val="100000"/>
              </a:lnSpc>
              <a:spcBef>
                <a:spcPts val="0"/>
              </a:spcBef>
              <a:spcAft>
                <a:spcPts val="0"/>
              </a:spcAft>
              <a:buSzPts val="1400"/>
              <a:buNone/>
              <a:defRPr b="0" i="0" sz="2400" u="none" cap="none" strike="noStrike">
                <a:solidFill>
                  <a:schemeClr val="lt1"/>
                </a:solidFill>
                <a:latin typeface="Arial"/>
                <a:ea typeface="Arial"/>
                <a:cs typeface="Arial"/>
                <a:sym typeface="Arial"/>
              </a:defRPr>
            </a:lvl2pPr>
            <a:lvl3pPr lvl="2" marR="0" rtl="0" algn="l">
              <a:lnSpc>
                <a:spcPct val="100000"/>
              </a:lnSpc>
              <a:spcBef>
                <a:spcPts val="0"/>
              </a:spcBef>
              <a:spcAft>
                <a:spcPts val="0"/>
              </a:spcAft>
              <a:buSzPts val="1400"/>
              <a:buNone/>
              <a:defRPr b="0" i="0" sz="2400" u="none" cap="none" strike="noStrike">
                <a:solidFill>
                  <a:schemeClr val="lt1"/>
                </a:solidFill>
                <a:latin typeface="Arial"/>
                <a:ea typeface="Arial"/>
                <a:cs typeface="Arial"/>
                <a:sym typeface="Arial"/>
              </a:defRPr>
            </a:lvl3pPr>
            <a:lvl4pPr lvl="3" marR="0" rtl="0" algn="l">
              <a:lnSpc>
                <a:spcPct val="100000"/>
              </a:lnSpc>
              <a:spcBef>
                <a:spcPts val="0"/>
              </a:spcBef>
              <a:spcAft>
                <a:spcPts val="0"/>
              </a:spcAft>
              <a:buSzPts val="1400"/>
              <a:buNone/>
              <a:defRPr b="0" i="0" sz="2400" u="none" cap="none" strike="noStrike">
                <a:solidFill>
                  <a:schemeClr val="lt1"/>
                </a:solidFill>
                <a:latin typeface="Arial"/>
                <a:ea typeface="Arial"/>
                <a:cs typeface="Arial"/>
                <a:sym typeface="Arial"/>
              </a:defRPr>
            </a:lvl4pPr>
            <a:lvl5pPr lvl="4" marR="0" rtl="0" algn="l">
              <a:lnSpc>
                <a:spcPct val="100000"/>
              </a:lnSpc>
              <a:spcBef>
                <a:spcPts val="0"/>
              </a:spcBef>
              <a:spcAft>
                <a:spcPts val="0"/>
              </a:spcAft>
              <a:buSzPts val="1400"/>
              <a:buNone/>
              <a:defRPr b="0" i="0" sz="2400" u="none" cap="none" strike="noStrike">
                <a:solidFill>
                  <a:schemeClr val="lt1"/>
                </a:solidFill>
                <a:latin typeface="Arial"/>
                <a:ea typeface="Arial"/>
                <a:cs typeface="Arial"/>
                <a:sym typeface="Arial"/>
              </a:defRPr>
            </a:lvl5pPr>
            <a:lvl6pPr lvl="5" marR="0" rtl="0" algn="l">
              <a:lnSpc>
                <a:spcPct val="100000"/>
              </a:lnSpc>
              <a:spcBef>
                <a:spcPts val="0"/>
              </a:spcBef>
              <a:spcAft>
                <a:spcPts val="0"/>
              </a:spcAft>
              <a:buSzPts val="1400"/>
              <a:buNone/>
              <a:defRPr b="0" i="0" sz="2400" u="none" cap="none" strike="noStrike">
                <a:solidFill>
                  <a:schemeClr val="lt1"/>
                </a:solidFill>
                <a:latin typeface="Arial"/>
                <a:ea typeface="Arial"/>
                <a:cs typeface="Arial"/>
                <a:sym typeface="Arial"/>
              </a:defRPr>
            </a:lvl6pPr>
            <a:lvl7pPr lvl="6" marR="0" rtl="0" algn="l">
              <a:lnSpc>
                <a:spcPct val="100000"/>
              </a:lnSpc>
              <a:spcBef>
                <a:spcPts val="0"/>
              </a:spcBef>
              <a:spcAft>
                <a:spcPts val="0"/>
              </a:spcAft>
              <a:buSzPts val="1400"/>
              <a:buNone/>
              <a:defRPr b="0" i="0" sz="2400" u="none" cap="none" strike="noStrike">
                <a:solidFill>
                  <a:schemeClr val="lt1"/>
                </a:solidFill>
                <a:latin typeface="Arial"/>
                <a:ea typeface="Arial"/>
                <a:cs typeface="Arial"/>
                <a:sym typeface="Arial"/>
              </a:defRPr>
            </a:lvl7pPr>
            <a:lvl8pPr lvl="7" marR="0" rtl="0" algn="l">
              <a:lnSpc>
                <a:spcPct val="100000"/>
              </a:lnSpc>
              <a:spcBef>
                <a:spcPts val="0"/>
              </a:spcBef>
              <a:spcAft>
                <a:spcPts val="0"/>
              </a:spcAft>
              <a:buSzPts val="1400"/>
              <a:buNone/>
              <a:defRPr b="0" i="0" sz="2400" u="none" cap="none" strike="noStrike">
                <a:solidFill>
                  <a:schemeClr val="lt1"/>
                </a:solidFill>
                <a:latin typeface="Arial"/>
                <a:ea typeface="Arial"/>
                <a:cs typeface="Arial"/>
                <a:sym typeface="Arial"/>
              </a:defRPr>
            </a:lvl8pPr>
            <a:lvl9pPr lvl="8" marR="0" rtl="0" algn="l">
              <a:lnSpc>
                <a:spcPct val="100000"/>
              </a:lnSpc>
              <a:spcBef>
                <a:spcPts val="0"/>
              </a:spcBef>
              <a:spcAft>
                <a:spcPts val="0"/>
              </a:spcAft>
              <a:buSzPts val="1400"/>
              <a:buNone/>
              <a:defRPr b="0" i="0" sz="2400" u="none" cap="none" strike="noStrike">
                <a:solidFill>
                  <a:schemeClr val="lt1"/>
                </a:solidFill>
                <a:latin typeface="Arial"/>
                <a:ea typeface="Arial"/>
                <a:cs typeface="Arial"/>
                <a:sym typeface="Arial"/>
              </a:defRPr>
            </a:lvl9pPr>
          </a:lstStyle>
          <a:p/>
        </p:txBody>
      </p:sp>
      <p:sp>
        <p:nvSpPr>
          <p:cNvPr id="26" name="Google Shape;26;p17"/>
          <p:cNvSpPr txBox="1"/>
          <p:nvPr>
            <p:ph idx="12" type="sldNum"/>
          </p:nvPr>
        </p:nvSpPr>
        <p:spPr>
          <a:xfrm>
            <a:off x="6553200" y="6270625"/>
            <a:ext cx="1905000" cy="457200"/>
          </a:xfrm>
          <a:prstGeom prst="rect">
            <a:avLst/>
          </a:prstGeom>
          <a:noFill/>
          <a:ln>
            <a:noFill/>
          </a:ln>
        </p:spPr>
        <p:txBody>
          <a:bodyPr anchorCtr="0" anchor="b" bIns="45700" lIns="91425" spcFirstLastPara="1" rIns="91425" wrap="square" tIns="45700">
            <a:noAutofit/>
          </a:bodyPr>
          <a:lstStyle>
            <a:lvl1pPr indent="0" lvl="0" marL="0" marR="0" rtl="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1pPr>
            <a:lvl2pPr indent="0" lvl="1" marL="0" marR="0" rtl="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2pPr>
            <a:lvl3pPr indent="0" lvl="2" marL="0" marR="0" rtl="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3pPr>
            <a:lvl4pPr indent="0" lvl="3" marL="0" marR="0" rtl="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4pPr>
            <a:lvl5pPr indent="0" lvl="4" marL="0" marR="0" rtl="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5pPr>
            <a:lvl6pPr indent="0" lvl="5" marL="0" marR="0" rtl="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6pPr>
            <a:lvl7pPr indent="0" lvl="6" marL="0" marR="0" rtl="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7pPr>
            <a:lvl8pPr indent="0" lvl="7" marL="0" marR="0" rtl="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8pPr>
            <a:lvl9pPr indent="0" lvl="8" marL="0" marR="0" rtl="0" algn="r">
              <a:lnSpc>
                <a:spcPct val="100000"/>
              </a:lnSpc>
              <a:spcBef>
                <a:spcPts val="0"/>
              </a:spcBef>
              <a:spcAft>
                <a:spcPts val="0"/>
              </a:spcAft>
              <a:buClr>
                <a:schemeClr val="lt1"/>
              </a:buClr>
              <a:buSzPts val="1400"/>
              <a:buFont typeface="Arial"/>
              <a:buNone/>
              <a:defRPr b="0" i="0" sz="14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solidFill>
                <a:srgbClr val="000000"/>
              </a:solidFill>
            </a:endParaRPr>
          </a:p>
        </p:txBody>
      </p:sp>
    </p:spTree>
  </p:cSld>
  <p:clrMap accent1="accent1" accent2="accent2" accent3="accent3" accent4="accent4" accent5="accent5" accent6="accent6" bg1="lt1" bg2="dk2" tx1="dk1" tx2="lt2" folHlink="folHlink" hlink="hlink"/>
  <p:sldLayoutIdLst>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 Id="rId3" Type="http://schemas.openxmlformats.org/officeDocument/2006/relationships/hyperlink" Target="mailto:fcancro@peekskillschools.org" TargetMode="External"/><Relationship Id="rId4" Type="http://schemas.openxmlformats.org/officeDocument/2006/relationships/hyperlink" Target="mailto:kzupa@peekskillschools.org"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hyperlink" Target="http://www.peekskillcsd.org/" TargetMode="External"/><Relationship Id="rId4" Type="http://schemas.openxmlformats.org/officeDocument/2006/relationships/hyperlink" Target="http://www.peekskillcsd.org/"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4" name="Shape 94"/>
        <p:cNvGrpSpPr/>
        <p:nvPr/>
      </p:nvGrpSpPr>
      <p:grpSpPr>
        <a:xfrm>
          <a:off x="0" y="0"/>
          <a:ext cx="0" cy="0"/>
          <a:chOff x="0" y="0"/>
          <a:chExt cx="0" cy="0"/>
        </a:xfrm>
      </p:grpSpPr>
      <p:sp>
        <p:nvSpPr>
          <p:cNvPr id="95" name="Google Shape;95;p1"/>
          <p:cNvSpPr txBox="1"/>
          <p:nvPr>
            <p:ph type="ctrTitle"/>
          </p:nvPr>
        </p:nvSpPr>
        <p:spPr>
          <a:xfrm>
            <a:off x="685800" y="762000"/>
            <a:ext cx="7848600" cy="12954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lt2"/>
              </a:buClr>
              <a:buSzPts val="3600"/>
              <a:buFont typeface="Times New Roman"/>
              <a:buNone/>
            </a:pPr>
            <a:r>
              <a:rPr b="0" i="0" lang="en-US" sz="3600" u="none">
                <a:solidFill>
                  <a:schemeClr val="lt2"/>
                </a:solidFill>
                <a:latin typeface="Times New Roman"/>
                <a:ea typeface="Times New Roman"/>
                <a:cs typeface="Times New Roman"/>
                <a:sym typeface="Times New Roman"/>
              </a:rPr>
              <a:t>Welcome to Peekskill Middle School  </a:t>
            </a:r>
            <a:endParaRPr sz="3600"/>
          </a:p>
          <a:p>
            <a:pPr indent="0" lvl="0" marL="0" rtl="0" algn="ctr">
              <a:lnSpc>
                <a:spcPct val="90000"/>
              </a:lnSpc>
              <a:spcBef>
                <a:spcPts val="0"/>
              </a:spcBef>
              <a:spcAft>
                <a:spcPts val="0"/>
              </a:spcAft>
              <a:buClr>
                <a:schemeClr val="lt2"/>
              </a:buClr>
              <a:buSzPts val="3600"/>
              <a:buFont typeface="Times New Roman"/>
              <a:buNone/>
            </a:pPr>
            <a:r>
              <a:rPr lang="en-US" sz="3600"/>
              <a:t>“Meet the Teachers”</a:t>
            </a:r>
            <a:br>
              <a:rPr b="0" i="0" lang="en-US" sz="3600" u="none">
                <a:solidFill>
                  <a:schemeClr val="lt2"/>
                </a:solidFill>
                <a:latin typeface="Times New Roman"/>
                <a:ea typeface="Times New Roman"/>
                <a:cs typeface="Times New Roman"/>
                <a:sym typeface="Times New Roman"/>
              </a:rPr>
            </a:br>
            <a:r>
              <a:rPr lang="en-US" sz="3600"/>
              <a:t>Presentation</a:t>
            </a:r>
            <a:endParaRPr/>
          </a:p>
        </p:txBody>
      </p:sp>
      <p:sp>
        <p:nvSpPr>
          <p:cNvPr id="96" name="Google Shape;96;p1"/>
          <p:cNvSpPr txBox="1"/>
          <p:nvPr>
            <p:ph idx="1" type="subTitle"/>
          </p:nvPr>
        </p:nvSpPr>
        <p:spPr>
          <a:xfrm>
            <a:off x="1371600" y="4267200"/>
            <a:ext cx="6400800" cy="1752600"/>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lt1"/>
              </a:buClr>
              <a:buSzPts val="2560"/>
              <a:buNone/>
            </a:pPr>
            <a:r>
              <a:rPr b="0" i="1" lang="en-US" sz="3200" u="none">
                <a:solidFill>
                  <a:schemeClr val="lt1"/>
                </a:solidFill>
                <a:latin typeface="Arial"/>
                <a:ea typeface="Arial"/>
                <a:cs typeface="Arial"/>
                <a:sym typeface="Arial"/>
              </a:rPr>
              <a:t>Mr. Frank</a:t>
            </a:r>
            <a:r>
              <a:rPr lang="en-US"/>
              <a:t> </a:t>
            </a:r>
            <a:r>
              <a:rPr b="0" i="1" lang="en-US" sz="3200" u="none">
                <a:solidFill>
                  <a:schemeClr val="lt1"/>
                </a:solidFill>
                <a:latin typeface="Arial"/>
                <a:ea typeface="Arial"/>
                <a:cs typeface="Arial"/>
                <a:sym typeface="Arial"/>
              </a:rPr>
              <a:t>Cancro</a:t>
            </a:r>
            <a:endParaRPr/>
          </a:p>
          <a:p>
            <a:pPr indent="0" lvl="0" marL="0" rtl="0" algn="ctr">
              <a:lnSpc>
                <a:spcPct val="90000"/>
              </a:lnSpc>
              <a:spcBef>
                <a:spcPts val="640"/>
              </a:spcBef>
              <a:spcAft>
                <a:spcPts val="0"/>
              </a:spcAft>
              <a:buClr>
                <a:schemeClr val="lt1"/>
              </a:buClr>
              <a:buSzPts val="2560"/>
              <a:buNone/>
            </a:pPr>
            <a:r>
              <a:rPr b="0" i="1" lang="en-US" sz="3200" u="none">
                <a:solidFill>
                  <a:schemeClr val="lt1"/>
                </a:solidFill>
                <a:latin typeface="Arial"/>
                <a:ea typeface="Arial"/>
                <a:cs typeface="Arial"/>
                <a:sym typeface="Arial"/>
              </a:rPr>
              <a:t>Ms.</a:t>
            </a:r>
            <a:r>
              <a:rPr lang="en-US"/>
              <a:t> Kristy Zupa</a:t>
            </a:r>
            <a:r>
              <a:rPr b="0" i="1" lang="en-US" sz="3200" u="none">
                <a:solidFill>
                  <a:schemeClr val="lt1"/>
                </a:solidFill>
                <a:latin typeface="Arial"/>
                <a:ea typeface="Arial"/>
                <a:cs typeface="Arial"/>
                <a:sym typeface="Arial"/>
              </a:rPr>
              <a:t> </a:t>
            </a:r>
            <a:endParaRPr/>
          </a:p>
          <a:p>
            <a:pPr indent="0" lvl="0" marL="0" rtl="0" algn="ctr">
              <a:lnSpc>
                <a:spcPct val="90000"/>
              </a:lnSpc>
              <a:spcBef>
                <a:spcPts val="640"/>
              </a:spcBef>
              <a:spcAft>
                <a:spcPts val="0"/>
              </a:spcAft>
              <a:buClr>
                <a:schemeClr val="lt1"/>
              </a:buClr>
              <a:buSzPts val="2560"/>
              <a:buNone/>
            </a:pPr>
            <a:r>
              <a:rPr b="0" i="0" lang="en-US" sz="3200" u="none">
                <a:solidFill>
                  <a:schemeClr val="lt1"/>
                </a:solidFill>
                <a:latin typeface="Arial"/>
                <a:ea typeface="Arial"/>
                <a:cs typeface="Arial"/>
                <a:sym typeface="Arial"/>
              </a:rPr>
              <a:t>English Language Arts</a:t>
            </a:r>
            <a:endParaRPr/>
          </a:p>
          <a:p>
            <a:pPr indent="0" lvl="0" marL="0" rtl="0" algn="ctr">
              <a:lnSpc>
                <a:spcPct val="90000"/>
              </a:lnSpc>
              <a:spcBef>
                <a:spcPts val="640"/>
              </a:spcBef>
              <a:spcAft>
                <a:spcPts val="0"/>
              </a:spcAft>
              <a:buClr>
                <a:schemeClr val="lt1"/>
              </a:buClr>
              <a:buSzPts val="2560"/>
              <a:buNone/>
            </a:pPr>
            <a:r>
              <a:rPr i="0" lang="en-US"/>
              <a:t>2021-2022</a:t>
            </a:r>
            <a:endParaRPr/>
          </a:p>
        </p:txBody>
      </p:sp>
      <p:pic>
        <p:nvPicPr>
          <p:cNvPr id="97" name="Google Shape;97;p1"/>
          <p:cNvPicPr preferRelativeResize="0"/>
          <p:nvPr/>
        </p:nvPicPr>
        <p:blipFill rotWithShape="1">
          <a:blip r:embed="rId3">
            <a:alphaModFix/>
          </a:blip>
          <a:srcRect b="0" l="0" r="0" t="0"/>
          <a:stretch/>
        </p:blipFill>
        <p:spPr>
          <a:xfrm>
            <a:off x="3505200" y="2324100"/>
            <a:ext cx="2117725" cy="17145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p12"/>
          <p:cNvSpPr txBox="1"/>
          <p:nvPr>
            <p:ph type="title"/>
          </p:nvPr>
        </p:nvSpPr>
        <p:spPr>
          <a:xfrm>
            <a:off x="685800" y="533400"/>
            <a:ext cx="7772400" cy="7620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2"/>
              </a:buClr>
              <a:buSzPts val="4400"/>
              <a:buFont typeface="Times New Roman"/>
              <a:buNone/>
            </a:pPr>
            <a:r>
              <a:rPr b="0" i="0" lang="en-US" sz="4400" u="none">
                <a:solidFill>
                  <a:schemeClr val="lt2"/>
                </a:solidFill>
                <a:latin typeface="Times New Roman"/>
                <a:ea typeface="Times New Roman"/>
                <a:cs typeface="Times New Roman"/>
                <a:sym typeface="Times New Roman"/>
              </a:rPr>
              <a:t>Availability</a:t>
            </a:r>
            <a:endParaRPr/>
          </a:p>
        </p:txBody>
      </p:sp>
      <p:sp>
        <p:nvSpPr>
          <p:cNvPr id="155" name="Google Shape;155;p12"/>
          <p:cNvSpPr txBox="1"/>
          <p:nvPr>
            <p:ph idx="1" type="body"/>
          </p:nvPr>
        </p:nvSpPr>
        <p:spPr>
          <a:xfrm>
            <a:off x="685800" y="1295400"/>
            <a:ext cx="7772400" cy="5257800"/>
          </a:xfrm>
          <a:prstGeom prst="rect">
            <a:avLst/>
          </a:prstGeom>
          <a:noFill/>
          <a:ln>
            <a:noFill/>
          </a:ln>
        </p:spPr>
        <p:txBody>
          <a:bodyPr anchorCtr="0" anchor="t" bIns="45700" lIns="91425" spcFirstLastPara="1" rIns="91425" wrap="square" tIns="45700">
            <a:noAutofit/>
          </a:bodyPr>
          <a:lstStyle/>
          <a:p>
            <a:pPr indent="0" lvl="0" marL="342900" marR="0" rtl="0" algn="l">
              <a:lnSpc>
                <a:spcPct val="90000"/>
              </a:lnSpc>
              <a:spcBef>
                <a:spcPts val="0"/>
              </a:spcBef>
              <a:spcAft>
                <a:spcPts val="0"/>
              </a:spcAft>
              <a:buNone/>
            </a:pPr>
            <a:r>
              <a:t/>
            </a:r>
            <a:endParaRPr/>
          </a:p>
          <a:p>
            <a:pPr indent="-342900" lvl="0" marL="342900" marR="0" rtl="0" algn="l">
              <a:lnSpc>
                <a:spcPct val="90000"/>
              </a:lnSpc>
              <a:spcBef>
                <a:spcPts val="640"/>
              </a:spcBef>
              <a:spcAft>
                <a:spcPts val="0"/>
              </a:spcAft>
              <a:buClr>
                <a:schemeClr val="lt1"/>
              </a:buClr>
              <a:buSzPts val="2560"/>
              <a:buFont typeface="Noto Sans Symbols"/>
              <a:buChar char="●"/>
            </a:pPr>
            <a:r>
              <a:rPr b="0" i="0" lang="en-US" sz="3200" u="none">
                <a:solidFill>
                  <a:schemeClr val="lt1"/>
                </a:solidFill>
                <a:latin typeface="Arial"/>
                <a:ea typeface="Arial"/>
                <a:cs typeface="Arial"/>
                <a:sym typeface="Arial"/>
              </a:rPr>
              <a:t>If a student needs additional </a:t>
            </a:r>
            <a:r>
              <a:rPr lang="en-US"/>
              <a:t>help </a:t>
            </a:r>
            <a:r>
              <a:rPr b="0" i="0" lang="en-US" sz="3200" u="none">
                <a:solidFill>
                  <a:schemeClr val="lt1"/>
                </a:solidFill>
                <a:latin typeface="Arial"/>
                <a:ea typeface="Arial"/>
                <a:cs typeface="Arial"/>
                <a:sym typeface="Arial"/>
              </a:rPr>
              <a:t>or support, </a:t>
            </a:r>
            <a:r>
              <a:rPr lang="en-US"/>
              <a:t>we are available daily at 8:15am. </a:t>
            </a:r>
            <a:r>
              <a:rPr b="0" i="0" lang="en-US" sz="3200" u="none">
                <a:solidFill>
                  <a:schemeClr val="lt1"/>
                </a:solidFill>
                <a:latin typeface="Arial"/>
                <a:ea typeface="Arial"/>
                <a:cs typeface="Arial"/>
                <a:sym typeface="Arial"/>
              </a:rPr>
              <a:t>In addition, students/parents can email us with questions or concerns at any time. We will respond at our earliest convenience.</a:t>
            </a:r>
            <a:endParaRPr b="0" i="0" sz="3200" u="none">
              <a:solidFill>
                <a:schemeClr val="lt1"/>
              </a:solidFill>
              <a:latin typeface="Arial"/>
              <a:ea typeface="Arial"/>
              <a:cs typeface="Arial"/>
              <a:sym typeface="Arial"/>
            </a:endParaRPr>
          </a:p>
          <a:p>
            <a:pPr indent="-271780" lvl="0" marL="342900" marR="0" rtl="0" algn="l">
              <a:lnSpc>
                <a:spcPct val="90000"/>
              </a:lnSpc>
              <a:spcBef>
                <a:spcPts val="640"/>
              </a:spcBef>
              <a:spcAft>
                <a:spcPts val="0"/>
              </a:spcAft>
              <a:buSzPts val="1440"/>
              <a:buChar char="●"/>
            </a:pPr>
            <a:r>
              <a:rPr lang="en-US" u="sng">
                <a:solidFill>
                  <a:schemeClr val="hlink"/>
                </a:solidFill>
                <a:hlinkClick r:id="rId3"/>
              </a:rPr>
              <a:t>fcancro@peekskillschools.org</a:t>
            </a:r>
            <a:endParaRPr/>
          </a:p>
          <a:p>
            <a:pPr indent="-271780" lvl="0" marL="342900" marR="0" rtl="0" algn="l">
              <a:lnSpc>
                <a:spcPct val="90000"/>
              </a:lnSpc>
              <a:spcBef>
                <a:spcPts val="640"/>
              </a:spcBef>
              <a:spcAft>
                <a:spcPts val="0"/>
              </a:spcAft>
              <a:buSzPts val="1440"/>
              <a:buChar char="●"/>
            </a:pPr>
            <a:r>
              <a:rPr lang="en-US" u="sng">
                <a:solidFill>
                  <a:schemeClr val="hlink"/>
                </a:solidFill>
                <a:hlinkClick r:id="rId4"/>
              </a:rPr>
              <a:t>kzupa@peekskillschools.org</a:t>
            </a:r>
            <a:endParaRPr/>
          </a:p>
          <a:p>
            <a:pPr indent="0" lvl="0" marL="342900" marR="0" rtl="0" algn="l">
              <a:lnSpc>
                <a:spcPct val="90000"/>
              </a:lnSpc>
              <a:spcBef>
                <a:spcPts val="640"/>
              </a:spcBef>
              <a:spcAft>
                <a:spcPts val="0"/>
              </a:spcAft>
              <a:buNone/>
            </a:pPr>
            <a:r>
              <a:t/>
            </a: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0" name="Shape 160"/>
        <p:cNvGrpSpPr/>
        <p:nvPr/>
      </p:nvGrpSpPr>
      <p:grpSpPr>
        <a:xfrm>
          <a:off x="0" y="0"/>
          <a:ext cx="0" cy="0"/>
          <a:chOff x="0" y="0"/>
          <a:chExt cx="0" cy="0"/>
        </a:xfrm>
      </p:grpSpPr>
      <p:sp>
        <p:nvSpPr>
          <p:cNvPr id="161" name="Google Shape;161;ga5fb733a1d_0_0"/>
          <p:cNvSpPr txBox="1"/>
          <p:nvPr>
            <p:ph type="title"/>
          </p:nvPr>
        </p:nvSpPr>
        <p:spPr>
          <a:xfrm>
            <a:off x="685800" y="533400"/>
            <a:ext cx="7772400" cy="5472900"/>
          </a:xfrm>
          <a:prstGeom prst="rect">
            <a:avLst/>
          </a:prstGeom>
        </p:spPr>
        <p:txBody>
          <a:bodyPr anchorCtr="0" anchor="ctr" bIns="45700" lIns="91425" spcFirstLastPara="1" rIns="91425" wrap="square" tIns="45700">
            <a:noAutofit/>
          </a:bodyPr>
          <a:lstStyle/>
          <a:p>
            <a:pPr indent="0" lvl="0" marL="0" rtl="0" algn="l">
              <a:spcBef>
                <a:spcPts val="0"/>
              </a:spcBef>
              <a:spcAft>
                <a:spcPts val="0"/>
              </a:spcAft>
              <a:buNone/>
            </a:pPr>
            <a:r>
              <a:rPr lang="en-US"/>
              <a:t>Thank you for taking the time to view this presentation. We look forward to having a productive and rewarding educational experience with your child.</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a:t>Mr. Cancro</a:t>
            </a:r>
            <a:endParaRPr/>
          </a:p>
          <a:p>
            <a:pPr indent="0" lvl="0" marL="0" rtl="0" algn="l">
              <a:spcBef>
                <a:spcPts val="0"/>
              </a:spcBef>
              <a:spcAft>
                <a:spcPts val="0"/>
              </a:spcAft>
              <a:buNone/>
            </a:pPr>
            <a:r>
              <a:rPr lang="en-US"/>
              <a:t>Ms. Zupa</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2"/>
          <p:cNvSpPr txBox="1"/>
          <p:nvPr>
            <p:ph idx="4294967295" type="title"/>
          </p:nvPr>
        </p:nvSpPr>
        <p:spPr>
          <a:xfrm>
            <a:off x="0" y="533400"/>
            <a:ext cx="7772400" cy="685800"/>
          </a:xfrm>
          <a:prstGeom prst="rect">
            <a:avLst/>
          </a:prstGeom>
          <a:noFill/>
          <a:ln>
            <a:noFill/>
          </a:ln>
        </p:spPr>
        <p:txBody>
          <a:bodyPr anchorCtr="0" anchor="ctr" bIns="45700" lIns="91425" spcFirstLastPara="1" rIns="91425" wrap="square" tIns="45700">
            <a:noAutofit/>
          </a:bodyPr>
          <a:lstStyle/>
          <a:p>
            <a:pPr indent="0" lvl="0" marL="0" marR="0" rtl="0" algn="l">
              <a:lnSpc>
                <a:spcPct val="90000"/>
              </a:lnSpc>
              <a:spcBef>
                <a:spcPts val="0"/>
              </a:spcBef>
              <a:spcAft>
                <a:spcPts val="0"/>
              </a:spcAft>
              <a:buClr>
                <a:schemeClr val="lt2"/>
              </a:buClr>
              <a:buSzPts val="4400"/>
              <a:buFont typeface="Times New Roman"/>
              <a:buNone/>
            </a:pPr>
            <a:r>
              <a:rPr b="0" i="0" lang="en-US" sz="4400" u="none" cap="none" strike="noStrike">
                <a:solidFill>
                  <a:schemeClr val="lt2"/>
                </a:solidFill>
                <a:latin typeface="Times New Roman"/>
                <a:ea typeface="Times New Roman"/>
                <a:cs typeface="Times New Roman"/>
                <a:sym typeface="Times New Roman"/>
              </a:rPr>
              <a:t>Parent –School Communication </a:t>
            </a:r>
            <a:endParaRPr/>
          </a:p>
        </p:txBody>
      </p:sp>
      <p:sp>
        <p:nvSpPr>
          <p:cNvPr id="104" name="Google Shape;104;p2"/>
          <p:cNvSpPr txBox="1"/>
          <p:nvPr>
            <p:ph idx="4294967295" type="body"/>
          </p:nvPr>
        </p:nvSpPr>
        <p:spPr>
          <a:xfrm>
            <a:off x="304800" y="1295400"/>
            <a:ext cx="8229600" cy="5105400"/>
          </a:xfrm>
          <a:prstGeom prst="rect">
            <a:avLst/>
          </a:prstGeom>
          <a:noFill/>
          <a:ln>
            <a:noFill/>
          </a:ln>
        </p:spPr>
        <p:txBody>
          <a:bodyPr anchorCtr="0" anchor="t" bIns="45700" lIns="91425" spcFirstLastPara="1" rIns="91425" wrap="square" tIns="45700">
            <a:noAutofit/>
          </a:bodyPr>
          <a:lstStyle/>
          <a:p>
            <a:pPr indent="-370840" lvl="0" marL="342900" marR="0" rtl="0" algn="l">
              <a:lnSpc>
                <a:spcPct val="90000"/>
              </a:lnSpc>
              <a:spcBef>
                <a:spcPts val="0"/>
              </a:spcBef>
              <a:spcAft>
                <a:spcPts val="0"/>
              </a:spcAft>
              <a:buClr>
                <a:schemeClr val="lt1"/>
              </a:buClr>
              <a:buSzPts val="3000"/>
              <a:buFont typeface="Noto Sans Symbols"/>
              <a:buChar char="●"/>
            </a:pPr>
            <a:r>
              <a:rPr b="0" i="0" lang="en-US" sz="3000" u="none" cap="none" strike="noStrike">
                <a:solidFill>
                  <a:schemeClr val="lt1"/>
                </a:solidFill>
                <a:latin typeface="Arial"/>
                <a:ea typeface="Arial"/>
                <a:cs typeface="Arial"/>
                <a:sym typeface="Arial"/>
              </a:rPr>
              <a:t>It is crucial that there is an open line of communication between the school and the parents/guardians.  It is important that your child understands that we are a unified team, with one goal in mind, their education.  </a:t>
            </a:r>
            <a:endParaRPr b="0" i="0" sz="3000" u="none" cap="none" strike="noStrike">
              <a:solidFill>
                <a:schemeClr val="lt1"/>
              </a:solidFill>
              <a:latin typeface="Arial"/>
              <a:ea typeface="Arial"/>
              <a:cs typeface="Arial"/>
              <a:sym typeface="Arial"/>
            </a:endParaRPr>
          </a:p>
          <a:p>
            <a:pPr indent="-370840" lvl="0" marL="342900" rtl="0" algn="l">
              <a:spcBef>
                <a:spcPts val="560"/>
              </a:spcBef>
              <a:spcAft>
                <a:spcPts val="0"/>
              </a:spcAft>
              <a:buSzPts val="3000"/>
              <a:buChar char="●"/>
            </a:pPr>
            <a:r>
              <a:rPr lang="en-US" sz="3000"/>
              <a:t>If at any time you have questions or concerns, you can email me or Ms. Zupa.  If an appointment is necessary, Mr. Coster in the guidance office can arrange a meeting with all teachers.</a:t>
            </a:r>
            <a:endParaRPr sz="3000"/>
          </a:p>
          <a:p>
            <a:pPr indent="0" lvl="0" marL="342900" marR="0" rtl="0" algn="l">
              <a:lnSpc>
                <a:spcPct val="90000"/>
              </a:lnSpc>
              <a:spcBef>
                <a:spcPts val="0"/>
              </a:spcBef>
              <a:spcAft>
                <a:spcPts val="0"/>
              </a:spcAft>
              <a:buNone/>
            </a:pPr>
            <a:r>
              <a:t/>
            </a:r>
            <a:endParaRPr/>
          </a:p>
          <a:p>
            <a:pPr indent="-220980" lvl="0" marL="342900" marR="0" rtl="0" algn="l">
              <a:lnSpc>
                <a:spcPct val="90000"/>
              </a:lnSpc>
              <a:spcBef>
                <a:spcPts val="480"/>
              </a:spcBef>
              <a:spcAft>
                <a:spcPts val="0"/>
              </a:spcAft>
              <a:buClr>
                <a:schemeClr val="lt1"/>
              </a:buClr>
              <a:buSzPts val="1920"/>
              <a:buFont typeface="Noto Sans Symbols"/>
              <a:buNone/>
            </a:pPr>
            <a:r>
              <a:t/>
            </a:r>
            <a:endParaRPr b="0" i="0" sz="2400" u="none">
              <a:solidFill>
                <a:schemeClr val="lt1"/>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9" name="Shape 109"/>
        <p:cNvGrpSpPr/>
        <p:nvPr/>
      </p:nvGrpSpPr>
      <p:grpSpPr>
        <a:xfrm>
          <a:off x="0" y="0"/>
          <a:ext cx="0" cy="0"/>
          <a:chOff x="0" y="0"/>
          <a:chExt cx="0" cy="0"/>
        </a:xfrm>
      </p:grpSpPr>
      <p:sp>
        <p:nvSpPr>
          <p:cNvPr id="110" name="Google Shape;110;p5"/>
          <p:cNvSpPr txBox="1"/>
          <p:nvPr>
            <p:ph type="title"/>
          </p:nvPr>
        </p:nvSpPr>
        <p:spPr>
          <a:xfrm>
            <a:off x="685800" y="152400"/>
            <a:ext cx="7772400" cy="9084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2"/>
              </a:buClr>
              <a:buSzPts val="4400"/>
              <a:buFont typeface="Times New Roman"/>
              <a:buNone/>
            </a:pPr>
            <a:r>
              <a:rPr lang="en-US"/>
              <a:t>Virtual/Hybrid </a:t>
            </a:r>
            <a:r>
              <a:rPr b="0" i="0" lang="en-US" sz="4400" u="none">
                <a:solidFill>
                  <a:schemeClr val="lt2"/>
                </a:solidFill>
                <a:latin typeface="Times New Roman"/>
                <a:ea typeface="Times New Roman"/>
                <a:cs typeface="Times New Roman"/>
                <a:sym typeface="Times New Roman"/>
              </a:rPr>
              <a:t>Expectations</a:t>
            </a:r>
            <a:endParaRPr/>
          </a:p>
        </p:txBody>
      </p:sp>
      <p:sp>
        <p:nvSpPr>
          <p:cNvPr id="111" name="Google Shape;111;p5"/>
          <p:cNvSpPr txBox="1"/>
          <p:nvPr>
            <p:ph idx="1" type="body"/>
          </p:nvPr>
        </p:nvSpPr>
        <p:spPr>
          <a:xfrm>
            <a:off x="535900" y="971175"/>
            <a:ext cx="7772400" cy="4650300"/>
          </a:xfrm>
          <a:prstGeom prst="rect">
            <a:avLst/>
          </a:prstGeom>
          <a:noFill/>
          <a:ln>
            <a:noFill/>
          </a:ln>
        </p:spPr>
        <p:txBody>
          <a:bodyPr anchorCtr="0" anchor="t" bIns="45700" lIns="91425" spcFirstLastPara="1" rIns="91425" wrap="square" tIns="45700">
            <a:noAutofit/>
          </a:bodyPr>
          <a:lstStyle/>
          <a:p>
            <a:pPr indent="-429260" lvl="0" marL="342900" rtl="0" algn="l">
              <a:lnSpc>
                <a:spcPct val="80000"/>
              </a:lnSpc>
              <a:spcBef>
                <a:spcPts val="560"/>
              </a:spcBef>
              <a:spcAft>
                <a:spcPts val="0"/>
              </a:spcAft>
              <a:buClr>
                <a:schemeClr val="lt1"/>
              </a:buClr>
              <a:buSzPts val="2800"/>
              <a:buFont typeface="Arial"/>
              <a:buChar char="●"/>
            </a:pPr>
            <a:r>
              <a:rPr lang="en-US" sz="2800"/>
              <a:t>Attend class on a daily basis</a:t>
            </a:r>
            <a:endParaRPr sz="2800"/>
          </a:p>
          <a:p>
            <a:pPr indent="-429260" lvl="0" marL="342900" rtl="0" algn="l">
              <a:lnSpc>
                <a:spcPct val="80000"/>
              </a:lnSpc>
              <a:spcBef>
                <a:spcPts val="0"/>
              </a:spcBef>
              <a:spcAft>
                <a:spcPts val="0"/>
              </a:spcAft>
              <a:buClr>
                <a:schemeClr val="lt1"/>
              </a:buClr>
              <a:buSzPts val="2800"/>
              <a:buFont typeface="Arial"/>
              <a:buChar char="●"/>
            </a:pPr>
            <a:r>
              <a:rPr b="0" i="0" lang="en-US" sz="2800" u="none">
                <a:solidFill>
                  <a:schemeClr val="lt1"/>
                </a:solidFill>
                <a:latin typeface="Arial"/>
                <a:ea typeface="Arial"/>
                <a:cs typeface="Arial"/>
                <a:sym typeface="Arial"/>
              </a:rPr>
              <a:t>Be on-time to class</a:t>
            </a:r>
            <a:r>
              <a:rPr lang="en-US" sz="2800"/>
              <a:t> and be prepared</a:t>
            </a:r>
            <a:endParaRPr sz="2800"/>
          </a:p>
          <a:p>
            <a:pPr indent="-378460" lvl="0" marL="342900" rtl="0" algn="l">
              <a:lnSpc>
                <a:spcPct val="80000"/>
              </a:lnSpc>
              <a:spcBef>
                <a:spcPts val="560"/>
              </a:spcBef>
              <a:spcAft>
                <a:spcPts val="0"/>
              </a:spcAft>
              <a:buClr>
                <a:schemeClr val="lt1"/>
              </a:buClr>
              <a:buSzPts val="2800"/>
              <a:buFont typeface="Noto Sans Symbols"/>
              <a:buChar char="●"/>
            </a:pPr>
            <a:r>
              <a:rPr b="0" i="0" lang="en-US" sz="2800" u="none">
                <a:solidFill>
                  <a:schemeClr val="lt1"/>
                </a:solidFill>
                <a:latin typeface="Arial"/>
                <a:ea typeface="Arial"/>
                <a:cs typeface="Arial"/>
                <a:sym typeface="Arial"/>
              </a:rPr>
              <a:t>Communicate and discuss any issues/concerns;</a:t>
            </a:r>
            <a:endParaRPr sz="2800"/>
          </a:p>
          <a:p>
            <a:pPr indent="-378460" lvl="0" marL="342900" rtl="0" algn="l">
              <a:lnSpc>
                <a:spcPct val="80000"/>
              </a:lnSpc>
              <a:spcBef>
                <a:spcPts val="560"/>
              </a:spcBef>
              <a:spcAft>
                <a:spcPts val="0"/>
              </a:spcAft>
              <a:buClr>
                <a:schemeClr val="lt1"/>
              </a:buClr>
              <a:buSzPts val="2800"/>
              <a:buFont typeface="Noto Sans Symbols"/>
              <a:buChar char="●"/>
            </a:pPr>
            <a:r>
              <a:rPr b="0" i="0" lang="en-US" sz="2800" u="none">
                <a:solidFill>
                  <a:schemeClr val="lt1"/>
                </a:solidFill>
                <a:latin typeface="Arial"/>
                <a:ea typeface="Arial"/>
                <a:cs typeface="Arial"/>
                <a:sym typeface="Arial"/>
              </a:rPr>
              <a:t>Complete all classwork assignments;</a:t>
            </a:r>
            <a:endParaRPr sz="2800"/>
          </a:p>
          <a:p>
            <a:pPr indent="-378460" lvl="0" marL="342900" rtl="0" algn="l">
              <a:lnSpc>
                <a:spcPct val="80000"/>
              </a:lnSpc>
              <a:spcBef>
                <a:spcPts val="560"/>
              </a:spcBef>
              <a:spcAft>
                <a:spcPts val="0"/>
              </a:spcAft>
              <a:buClr>
                <a:schemeClr val="lt1"/>
              </a:buClr>
              <a:buSzPts val="2800"/>
              <a:buFont typeface="Noto Sans Symbols"/>
              <a:buChar char="●"/>
            </a:pPr>
            <a:r>
              <a:rPr b="0" i="0" lang="en-US" sz="2800" u="none">
                <a:solidFill>
                  <a:schemeClr val="lt1"/>
                </a:solidFill>
                <a:latin typeface="Arial"/>
                <a:ea typeface="Arial"/>
                <a:cs typeface="Arial"/>
                <a:sym typeface="Arial"/>
              </a:rPr>
              <a:t>Display respect for themselves and each other;</a:t>
            </a:r>
            <a:endParaRPr sz="2800"/>
          </a:p>
          <a:p>
            <a:pPr indent="-378460" lvl="0" marL="342900" rtl="0" algn="l">
              <a:lnSpc>
                <a:spcPct val="80000"/>
              </a:lnSpc>
              <a:spcBef>
                <a:spcPts val="560"/>
              </a:spcBef>
              <a:spcAft>
                <a:spcPts val="0"/>
              </a:spcAft>
              <a:buClr>
                <a:schemeClr val="lt1"/>
              </a:buClr>
              <a:buSzPts val="2800"/>
              <a:buFont typeface="Noto Sans Symbols"/>
              <a:buChar char="●"/>
            </a:pPr>
            <a:r>
              <a:rPr b="0" i="0" lang="en-US" sz="2800" u="none">
                <a:solidFill>
                  <a:schemeClr val="lt1"/>
                </a:solidFill>
                <a:latin typeface="Arial"/>
                <a:ea typeface="Arial"/>
                <a:cs typeface="Arial"/>
                <a:sym typeface="Arial"/>
              </a:rPr>
              <a:t>Remain focused and participate; cam</a:t>
            </a:r>
            <a:r>
              <a:rPr lang="en-US" sz="2800"/>
              <a:t>e</a:t>
            </a:r>
            <a:r>
              <a:rPr b="0" i="0" lang="en-US" sz="2800" u="none">
                <a:solidFill>
                  <a:schemeClr val="lt1"/>
                </a:solidFill>
                <a:latin typeface="Arial"/>
                <a:ea typeface="Arial"/>
                <a:cs typeface="Arial"/>
                <a:sym typeface="Arial"/>
              </a:rPr>
              <a:t>ras on when appropriate</a:t>
            </a:r>
            <a:endParaRPr sz="2800"/>
          </a:p>
          <a:p>
            <a:pPr indent="-378460" lvl="0" marL="342900" rtl="0" algn="l">
              <a:lnSpc>
                <a:spcPct val="80000"/>
              </a:lnSpc>
              <a:spcBef>
                <a:spcPts val="560"/>
              </a:spcBef>
              <a:spcAft>
                <a:spcPts val="0"/>
              </a:spcAft>
              <a:buClr>
                <a:schemeClr val="lt1"/>
              </a:buClr>
              <a:buSzPts val="2800"/>
              <a:buFont typeface="Noto Sans Symbols"/>
              <a:buChar char="●"/>
            </a:pPr>
            <a:r>
              <a:rPr lang="en-US" sz="2800"/>
              <a:t>Put forth their best effort </a:t>
            </a:r>
            <a:r>
              <a:rPr b="0" i="0" lang="en-US" sz="2800" u="none">
                <a:solidFill>
                  <a:schemeClr val="lt1"/>
                </a:solidFill>
                <a:latin typeface="Arial"/>
                <a:ea typeface="Arial"/>
                <a:cs typeface="Arial"/>
                <a:sym typeface="Arial"/>
              </a:rPr>
              <a:t>in a positive fashion;</a:t>
            </a:r>
            <a:endParaRPr sz="2800"/>
          </a:p>
          <a:p>
            <a:pPr indent="-378460" lvl="0" marL="342900" rtl="0" algn="l">
              <a:lnSpc>
                <a:spcPct val="80000"/>
              </a:lnSpc>
              <a:spcBef>
                <a:spcPts val="560"/>
              </a:spcBef>
              <a:spcAft>
                <a:spcPts val="0"/>
              </a:spcAft>
              <a:buClr>
                <a:schemeClr val="lt1"/>
              </a:buClr>
              <a:buSzPts val="2800"/>
              <a:buFont typeface="Noto Sans Symbols"/>
              <a:buChar char="●"/>
            </a:pPr>
            <a:r>
              <a:rPr b="0" i="0" lang="en-US" sz="2800" u="none">
                <a:solidFill>
                  <a:schemeClr val="lt1"/>
                </a:solidFill>
                <a:latin typeface="Arial"/>
                <a:ea typeface="Arial"/>
                <a:cs typeface="Arial"/>
                <a:sym typeface="Arial"/>
              </a:rPr>
              <a:t>Come for additional support</a:t>
            </a:r>
            <a:r>
              <a:rPr lang="en-US" sz="2800"/>
              <a:t>/attend office hours </a:t>
            </a:r>
            <a:r>
              <a:rPr b="0" i="0" lang="en-US" sz="2800" u="none">
                <a:solidFill>
                  <a:schemeClr val="lt1"/>
                </a:solidFill>
                <a:latin typeface="Arial"/>
                <a:ea typeface="Arial"/>
                <a:cs typeface="Arial"/>
                <a:sym typeface="Arial"/>
              </a:rPr>
              <a:t>when needed.</a:t>
            </a:r>
            <a:endParaRPr sz="280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5" name="Shape 115"/>
        <p:cNvGrpSpPr/>
        <p:nvPr/>
      </p:nvGrpSpPr>
      <p:grpSpPr>
        <a:xfrm>
          <a:off x="0" y="0"/>
          <a:ext cx="0" cy="0"/>
          <a:chOff x="0" y="0"/>
          <a:chExt cx="0" cy="0"/>
        </a:xfrm>
      </p:grpSpPr>
      <p:sp>
        <p:nvSpPr>
          <p:cNvPr id="116" name="Google Shape;116;p6"/>
          <p:cNvSpPr txBox="1"/>
          <p:nvPr>
            <p:ph type="title"/>
          </p:nvPr>
        </p:nvSpPr>
        <p:spPr>
          <a:xfrm>
            <a:off x="685800" y="533400"/>
            <a:ext cx="7772400" cy="17079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2"/>
              </a:buClr>
              <a:buSzPts val="4400"/>
              <a:buFont typeface="Times New Roman"/>
              <a:buNone/>
            </a:pPr>
            <a:r>
              <a:rPr b="0" i="0" lang="en-US" sz="4400" u="none">
                <a:solidFill>
                  <a:schemeClr val="lt2"/>
                </a:solidFill>
                <a:latin typeface="Times New Roman"/>
                <a:ea typeface="Times New Roman"/>
                <a:cs typeface="Times New Roman"/>
                <a:sym typeface="Times New Roman"/>
              </a:rPr>
              <a:t>This is an Integrated </a:t>
            </a:r>
            <a:br>
              <a:rPr b="0" i="0" lang="en-US" sz="4400" u="none">
                <a:solidFill>
                  <a:schemeClr val="lt2"/>
                </a:solidFill>
                <a:latin typeface="Times New Roman"/>
                <a:ea typeface="Times New Roman"/>
                <a:cs typeface="Times New Roman"/>
                <a:sym typeface="Times New Roman"/>
              </a:rPr>
            </a:br>
            <a:r>
              <a:rPr b="0" i="0" lang="en-US" sz="4400" u="none">
                <a:solidFill>
                  <a:schemeClr val="lt2"/>
                </a:solidFill>
                <a:latin typeface="Times New Roman"/>
                <a:ea typeface="Times New Roman"/>
                <a:cs typeface="Times New Roman"/>
                <a:sym typeface="Times New Roman"/>
              </a:rPr>
              <a:t>Co-Teaching Classroom </a:t>
            </a:r>
            <a:endParaRPr b="0" i="0" sz="4400" u="none">
              <a:solidFill>
                <a:schemeClr val="lt2"/>
              </a:solidFill>
              <a:latin typeface="Times New Roman"/>
              <a:ea typeface="Times New Roman"/>
              <a:cs typeface="Times New Roman"/>
              <a:sym typeface="Times New Roman"/>
            </a:endParaRPr>
          </a:p>
          <a:p>
            <a:pPr indent="0" lvl="0" marL="0" rtl="0" algn="l">
              <a:lnSpc>
                <a:spcPct val="90000"/>
              </a:lnSpc>
              <a:spcBef>
                <a:spcPts val="0"/>
              </a:spcBef>
              <a:spcAft>
                <a:spcPts val="0"/>
              </a:spcAft>
              <a:buClr>
                <a:schemeClr val="lt2"/>
              </a:buClr>
              <a:buSzPts val="4400"/>
              <a:buFont typeface="Times New Roman"/>
              <a:buNone/>
            </a:pPr>
            <a:r>
              <a:rPr b="0" i="0" lang="en-US" sz="4400" u="none">
                <a:solidFill>
                  <a:schemeClr val="lt2"/>
                </a:solidFill>
                <a:latin typeface="Times New Roman"/>
                <a:ea typeface="Times New Roman"/>
                <a:cs typeface="Times New Roman"/>
                <a:sym typeface="Times New Roman"/>
              </a:rPr>
              <a:t>(Periods 1, </a:t>
            </a:r>
            <a:r>
              <a:rPr lang="en-US"/>
              <a:t>3</a:t>
            </a:r>
            <a:r>
              <a:rPr b="0" i="0" lang="en-US" sz="4400" u="none">
                <a:solidFill>
                  <a:schemeClr val="lt2"/>
                </a:solidFill>
                <a:latin typeface="Times New Roman"/>
                <a:ea typeface="Times New Roman"/>
                <a:cs typeface="Times New Roman"/>
                <a:sym typeface="Times New Roman"/>
              </a:rPr>
              <a:t>, and 8 only)</a:t>
            </a:r>
            <a:br>
              <a:rPr b="0" i="0" lang="en-US" sz="4400" u="none">
                <a:solidFill>
                  <a:schemeClr val="lt2"/>
                </a:solidFill>
                <a:latin typeface="Times New Roman"/>
                <a:ea typeface="Times New Roman"/>
                <a:cs typeface="Times New Roman"/>
                <a:sym typeface="Times New Roman"/>
              </a:rPr>
            </a:br>
            <a:endParaRPr/>
          </a:p>
        </p:txBody>
      </p:sp>
      <p:sp>
        <p:nvSpPr>
          <p:cNvPr id="117" name="Google Shape;117;p6"/>
          <p:cNvSpPr txBox="1"/>
          <p:nvPr>
            <p:ph idx="1" type="body"/>
          </p:nvPr>
        </p:nvSpPr>
        <p:spPr>
          <a:xfrm>
            <a:off x="685800" y="2450350"/>
            <a:ext cx="7772400" cy="41238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90000"/>
              </a:lnSpc>
              <a:spcBef>
                <a:spcPts val="0"/>
              </a:spcBef>
              <a:spcAft>
                <a:spcPts val="0"/>
              </a:spcAft>
              <a:buClr>
                <a:schemeClr val="lt1"/>
              </a:buClr>
              <a:buSzPts val="2560"/>
              <a:buFont typeface="Noto Sans Symbols"/>
              <a:buChar char="●"/>
            </a:pPr>
            <a:r>
              <a:rPr b="0" i="0" lang="en-US" sz="3200" u="none">
                <a:solidFill>
                  <a:schemeClr val="lt1"/>
                </a:solidFill>
                <a:latin typeface="Arial"/>
                <a:ea typeface="Arial"/>
                <a:cs typeface="Arial"/>
                <a:sym typeface="Arial"/>
              </a:rPr>
              <a:t>Integrated Co-Teaching (ICT) classrooms include students with additional learning needs and have two teachers, a general education teacher and a special education teacher. The teachers work together throughout the day to adapt and modify instruction, and make sure the entire class has access to the general education curriculum.</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2" name="Shape 122"/>
        <p:cNvGrpSpPr/>
        <p:nvPr/>
      </p:nvGrpSpPr>
      <p:grpSpPr>
        <a:xfrm>
          <a:off x="0" y="0"/>
          <a:ext cx="0" cy="0"/>
          <a:chOff x="0" y="0"/>
          <a:chExt cx="0" cy="0"/>
        </a:xfrm>
      </p:grpSpPr>
      <p:sp>
        <p:nvSpPr>
          <p:cNvPr id="123" name="Google Shape;123;p7"/>
          <p:cNvSpPr txBox="1"/>
          <p:nvPr>
            <p:ph type="title"/>
          </p:nvPr>
        </p:nvSpPr>
        <p:spPr>
          <a:xfrm>
            <a:off x="685800" y="533400"/>
            <a:ext cx="7772400" cy="9906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2"/>
              </a:buClr>
              <a:buSzPts val="4400"/>
              <a:buFont typeface="Times New Roman"/>
              <a:buNone/>
            </a:pPr>
            <a:r>
              <a:rPr b="0" i="0" lang="en-US" sz="4400" u="none">
                <a:solidFill>
                  <a:schemeClr val="lt2"/>
                </a:solidFill>
                <a:latin typeface="Times New Roman"/>
                <a:ea typeface="Times New Roman"/>
                <a:cs typeface="Times New Roman"/>
                <a:sym typeface="Times New Roman"/>
              </a:rPr>
              <a:t>Course Overview: ELA</a:t>
            </a:r>
            <a:endParaRPr/>
          </a:p>
        </p:txBody>
      </p:sp>
      <p:sp>
        <p:nvSpPr>
          <p:cNvPr id="124" name="Google Shape;124;p7"/>
          <p:cNvSpPr txBox="1"/>
          <p:nvPr>
            <p:ph idx="1" type="body"/>
          </p:nvPr>
        </p:nvSpPr>
        <p:spPr>
          <a:xfrm>
            <a:off x="685800" y="1447800"/>
            <a:ext cx="7772400" cy="4724400"/>
          </a:xfrm>
          <a:prstGeom prst="rect">
            <a:avLst/>
          </a:prstGeom>
          <a:noFill/>
          <a:ln>
            <a:noFill/>
          </a:ln>
        </p:spPr>
        <p:txBody>
          <a:bodyPr anchorCtr="0" anchor="t" bIns="45700" lIns="91425" spcFirstLastPara="1" rIns="91425" wrap="square" tIns="45700">
            <a:noAutofit/>
          </a:bodyPr>
          <a:lstStyle/>
          <a:p>
            <a:pPr indent="-370840" lvl="0" marL="342900" rtl="0" algn="l">
              <a:lnSpc>
                <a:spcPct val="90000"/>
              </a:lnSpc>
              <a:spcBef>
                <a:spcPts val="0"/>
              </a:spcBef>
              <a:spcAft>
                <a:spcPts val="0"/>
              </a:spcAft>
              <a:buClr>
                <a:schemeClr val="lt1"/>
              </a:buClr>
              <a:buSzPts val="3000"/>
              <a:buFont typeface="Noto Sans Symbols"/>
              <a:buChar char="●"/>
            </a:pPr>
            <a:r>
              <a:rPr b="0" i="0" lang="en-US" sz="3000" u="none">
                <a:solidFill>
                  <a:schemeClr val="lt1"/>
                </a:solidFill>
                <a:latin typeface="Arial"/>
                <a:ea typeface="Arial"/>
                <a:cs typeface="Arial"/>
                <a:sym typeface="Arial"/>
              </a:rPr>
              <a:t>Students will be immersed in multiple fictional and non-fictional genres of literature.  </a:t>
            </a:r>
            <a:endParaRPr sz="3000"/>
          </a:p>
          <a:p>
            <a:pPr indent="-370840" lvl="0" marL="342900" rtl="0" algn="l">
              <a:lnSpc>
                <a:spcPct val="90000"/>
              </a:lnSpc>
              <a:spcBef>
                <a:spcPts val="640"/>
              </a:spcBef>
              <a:spcAft>
                <a:spcPts val="0"/>
              </a:spcAft>
              <a:buClr>
                <a:schemeClr val="lt1"/>
              </a:buClr>
              <a:buSzPts val="3000"/>
              <a:buFont typeface="Noto Sans Symbols"/>
              <a:buChar char="●"/>
            </a:pPr>
            <a:r>
              <a:rPr b="0" i="0" lang="en-US" sz="3000" u="none">
                <a:solidFill>
                  <a:schemeClr val="lt1"/>
                </a:solidFill>
                <a:latin typeface="Arial"/>
                <a:ea typeface="Arial"/>
                <a:cs typeface="Arial"/>
                <a:sym typeface="Arial"/>
              </a:rPr>
              <a:t>An emphasis will be placed on multiple forms of writing.</a:t>
            </a:r>
            <a:endParaRPr b="0" i="0" sz="3000" u="none">
              <a:solidFill>
                <a:schemeClr val="lt1"/>
              </a:solidFill>
              <a:latin typeface="Arial"/>
              <a:ea typeface="Arial"/>
              <a:cs typeface="Arial"/>
              <a:sym typeface="Arial"/>
            </a:endParaRPr>
          </a:p>
          <a:p>
            <a:pPr indent="-370840" lvl="0" marL="342900" rtl="0" algn="l">
              <a:lnSpc>
                <a:spcPct val="90000"/>
              </a:lnSpc>
              <a:spcBef>
                <a:spcPts val="640"/>
              </a:spcBef>
              <a:spcAft>
                <a:spcPts val="0"/>
              </a:spcAft>
              <a:buSzPts val="3000"/>
              <a:buChar char="●"/>
            </a:pPr>
            <a:r>
              <a:rPr lang="en-US" sz="3000"/>
              <a:t>Interdisciplinary units of learning will be collaboratively planned with the Social Studies and Writing teacher.</a:t>
            </a:r>
            <a:endParaRPr sz="3000"/>
          </a:p>
          <a:p>
            <a:pPr indent="-441960" lvl="0" marL="342900" rtl="0" algn="l">
              <a:lnSpc>
                <a:spcPct val="90000"/>
              </a:lnSpc>
              <a:spcBef>
                <a:spcPts val="0"/>
              </a:spcBef>
              <a:spcAft>
                <a:spcPts val="0"/>
              </a:spcAft>
              <a:buSzPts val="3000"/>
              <a:buChar char="●"/>
            </a:pPr>
            <a:r>
              <a:rPr lang="en-US" sz="3000"/>
              <a:t>NY State ELA Assessment will be electronically administered during the week of April 19 - 26, 2021.</a:t>
            </a:r>
            <a:endParaRPr sz="3000"/>
          </a:p>
          <a:p>
            <a:pPr indent="0" lvl="0" marL="342900" rtl="0" algn="l">
              <a:lnSpc>
                <a:spcPct val="90000"/>
              </a:lnSpc>
              <a:spcBef>
                <a:spcPts val="640"/>
              </a:spcBef>
              <a:spcAft>
                <a:spcPts val="0"/>
              </a:spcAft>
              <a:buNone/>
            </a:pPr>
            <a:r>
              <a:t/>
            </a:r>
            <a:endParaRPr/>
          </a:p>
          <a:p>
            <a:pPr indent="-180340" lvl="0" marL="342900" rtl="0" algn="l">
              <a:lnSpc>
                <a:spcPct val="90000"/>
              </a:lnSpc>
              <a:spcBef>
                <a:spcPts val="640"/>
              </a:spcBef>
              <a:spcAft>
                <a:spcPts val="0"/>
              </a:spcAft>
              <a:buClr>
                <a:schemeClr val="lt1"/>
              </a:buClr>
              <a:buSzPts val="2560"/>
              <a:buNone/>
            </a:pPr>
            <a:r>
              <a:t/>
            </a:r>
            <a:endParaRPr b="0" i="0" sz="3200" u="none">
              <a:solidFill>
                <a:schemeClr val="lt1"/>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9" name="Shape 129"/>
        <p:cNvGrpSpPr/>
        <p:nvPr/>
      </p:nvGrpSpPr>
      <p:grpSpPr>
        <a:xfrm>
          <a:off x="0" y="0"/>
          <a:ext cx="0" cy="0"/>
          <a:chOff x="0" y="0"/>
          <a:chExt cx="0" cy="0"/>
        </a:xfrm>
      </p:grpSpPr>
      <p:sp>
        <p:nvSpPr>
          <p:cNvPr id="130" name="Google Shape;130;p8"/>
          <p:cNvSpPr txBox="1"/>
          <p:nvPr>
            <p:ph type="title"/>
          </p:nvPr>
        </p:nvSpPr>
        <p:spPr>
          <a:xfrm>
            <a:off x="685800" y="533400"/>
            <a:ext cx="7772400" cy="9906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2"/>
              </a:buClr>
              <a:buSzPts val="4400"/>
              <a:buFont typeface="Times New Roman"/>
              <a:buNone/>
            </a:pPr>
            <a:r>
              <a:rPr b="0" i="0" lang="en-US" sz="4400" u="none">
                <a:solidFill>
                  <a:schemeClr val="lt2"/>
                </a:solidFill>
                <a:latin typeface="Times New Roman"/>
                <a:ea typeface="Times New Roman"/>
                <a:cs typeface="Times New Roman"/>
                <a:sym typeface="Times New Roman"/>
              </a:rPr>
              <a:t>Grading </a:t>
            </a:r>
            <a:endParaRPr/>
          </a:p>
        </p:txBody>
      </p:sp>
      <p:sp>
        <p:nvSpPr>
          <p:cNvPr id="131" name="Google Shape;131;p8"/>
          <p:cNvSpPr txBox="1"/>
          <p:nvPr>
            <p:ph idx="1" type="body"/>
          </p:nvPr>
        </p:nvSpPr>
        <p:spPr>
          <a:xfrm>
            <a:off x="533400" y="1852700"/>
            <a:ext cx="7924800" cy="4471800"/>
          </a:xfrm>
          <a:prstGeom prst="rect">
            <a:avLst/>
          </a:prstGeom>
          <a:noFill/>
          <a:ln>
            <a:noFill/>
          </a:ln>
        </p:spPr>
        <p:txBody>
          <a:bodyPr anchorCtr="0" anchor="t" bIns="45700" lIns="91425" spcFirstLastPara="1" rIns="91425" wrap="square" tIns="45700">
            <a:noAutofit/>
          </a:bodyPr>
          <a:lstStyle/>
          <a:p>
            <a:pPr indent="-342900" lvl="0" marL="342900" rtl="0" algn="l">
              <a:lnSpc>
                <a:spcPct val="80000"/>
              </a:lnSpc>
              <a:spcBef>
                <a:spcPts val="0"/>
              </a:spcBef>
              <a:spcAft>
                <a:spcPts val="0"/>
              </a:spcAft>
              <a:buClr>
                <a:schemeClr val="lt1"/>
              </a:buClr>
              <a:buSzPts val="2240"/>
              <a:buFont typeface="Noto Sans Symbols"/>
              <a:buChar char="●"/>
            </a:pPr>
            <a:r>
              <a:rPr b="0" i="0" lang="en-US" sz="2800" u="none">
                <a:solidFill>
                  <a:schemeClr val="lt1"/>
                </a:solidFill>
                <a:latin typeface="Arial"/>
                <a:ea typeface="Arial"/>
                <a:cs typeface="Arial"/>
                <a:sym typeface="Arial"/>
              </a:rPr>
              <a:t>Homework:  10%</a:t>
            </a:r>
            <a:endParaRPr b="0" i="0" sz="1800" u="none">
              <a:solidFill>
                <a:schemeClr val="lt1"/>
              </a:solidFill>
              <a:latin typeface="Arial"/>
              <a:ea typeface="Arial"/>
              <a:cs typeface="Arial"/>
              <a:sym typeface="Arial"/>
            </a:endParaRPr>
          </a:p>
          <a:p>
            <a:pPr indent="-342900" lvl="0" marL="342900" rtl="0" algn="l">
              <a:lnSpc>
                <a:spcPct val="80000"/>
              </a:lnSpc>
              <a:spcBef>
                <a:spcPts val="560"/>
              </a:spcBef>
              <a:spcAft>
                <a:spcPts val="0"/>
              </a:spcAft>
              <a:buClr>
                <a:schemeClr val="lt1"/>
              </a:buClr>
              <a:buSzPts val="2240"/>
              <a:buFont typeface="Noto Sans Symbols"/>
              <a:buChar char="●"/>
            </a:pPr>
            <a:r>
              <a:rPr b="0" i="0" lang="en-US" sz="2800" u="none">
                <a:solidFill>
                  <a:schemeClr val="lt1"/>
                </a:solidFill>
                <a:latin typeface="Arial"/>
                <a:ea typeface="Arial"/>
                <a:cs typeface="Arial"/>
                <a:sym typeface="Arial"/>
              </a:rPr>
              <a:t>Citizenship/Participation and Effort: </a:t>
            </a:r>
            <a:r>
              <a:rPr lang="en-US" sz="2800"/>
              <a:t>10</a:t>
            </a:r>
            <a:r>
              <a:rPr b="0" i="0" lang="en-US" sz="2800" u="none">
                <a:solidFill>
                  <a:schemeClr val="lt1"/>
                </a:solidFill>
                <a:latin typeface="Arial"/>
                <a:ea typeface="Arial"/>
                <a:cs typeface="Arial"/>
                <a:sym typeface="Arial"/>
              </a:rPr>
              <a:t>%</a:t>
            </a:r>
            <a:endParaRPr/>
          </a:p>
          <a:p>
            <a:pPr indent="-342900" lvl="0" marL="342900" rtl="0" algn="l">
              <a:lnSpc>
                <a:spcPct val="80000"/>
              </a:lnSpc>
              <a:spcBef>
                <a:spcPts val="560"/>
              </a:spcBef>
              <a:spcAft>
                <a:spcPts val="0"/>
              </a:spcAft>
              <a:buClr>
                <a:schemeClr val="lt1"/>
              </a:buClr>
              <a:buSzPts val="2240"/>
              <a:buFont typeface="Noto Sans Symbols"/>
              <a:buChar char="●"/>
            </a:pPr>
            <a:r>
              <a:rPr b="0" i="0" lang="en-US" sz="2800" u="none">
                <a:solidFill>
                  <a:schemeClr val="lt1"/>
                </a:solidFill>
                <a:latin typeface="Arial"/>
                <a:ea typeface="Arial"/>
                <a:cs typeface="Arial"/>
                <a:sym typeface="Arial"/>
              </a:rPr>
              <a:t>Class Work/”Do Nows”:  </a:t>
            </a:r>
            <a:r>
              <a:rPr lang="en-US" sz="2800"/>
              <a:t>35%</a:t>
            </a:r>
            <a:endParaRPr/>
          </a:p>
          <a:p>
            <a:pPr indent="-342900" lvl="0" marL="342900" rtl="0" algn="l">
              <a:lnSpc>
                <a:spcPct val="80000"/>
              </a:lnSpc>
              <a:spcBef>
                <a:spcPts val="560"/>
              </a:spcBef>
              <a:spcAft>
                <a:spcPts val="0"/>
              </a:spcAft>
              <a:buClr>
                <a:schemeClr val="lt1"/>
              </a:buClr>
              <a:buSzPts val="2240"/>
              <a:buFont typeface="Noto Sans Symbols"/>
              <a:buChar char="●"/>
            </a:pPr>
            <a:r>
              <a:rPr b="0" i="0" lang="en-US" sz="2800" u="none">
                <a:solidFill>
                  <a:schemeClr val="lt1"/>
                </a:solidFill>
                <a:latin typeface="Arial"/>
                <a:ea typeface="Arial"/>
                <a:cs typeface="Arial"/>
                <a:sym typeface="Arial"/>
              </a:rPr>
              <a:t>Tests/Quizzes</a:t>
            </a:r>
            <a:r>
              <a:rPr lang="en-US" sz="2800"/>
              <a:t>/</a:t>
            </a:r>
            <a:r>
              <a:rPr b="0" i="0" lang="en-US" sz="2800" u="none">
                <a:solidFill>
                  <a:schemeClr val="lt1"/>
                </a:solidFill>
                <a:latin typeface="Arial"/>
                <a:ea typeface="Arial"/>
                <a:cs typeface="Arial"/>
                <a:sym typeface="Arial"/>
              </a:rPr>
              <a:t>Projects/Benchmark Writing: </a:t>
            </a:r>
            <a:r>
              <a:rPr lang="en-US" sz="2800"/>
              <a:t>4</a:t>
            </a:r>
            <a:r>
              <a:rPr b="0" i="0" lang="en-US" sz="2800" u="none">
                <a:solidFill>
                  <a:schemeClr val="lt1"/>
                </a:solidFill>
                <a:latin typeface="Arial"/>
                <a:ea typeface="Arial"/>
                <a:cs typeface="Arial"/>
                <a:sym typeface="Arial"/>
              </a:rPr>
              <a:t>5%</a:t>
            </a:r>
            <a:endParaRPr/>
          </a:p>
          <a:p>
            <a:pPr indent="-342900" lvl="0" marL="342900" rtl="0" algn="l">
              <a:lnSpc>
                <a:spcPct val="80000"/>
              </a:lnSpc>
              <a:spcBef>
                <a:spcPts val="560"/>
              </a:spcBef>
              <a:spcAft>
                <a:spcPts val="0"/>
              </a:spcAft>
              <a:buClr>
                <a:schemeClr val="lt1"/>
              </a:buClr>
              <a:buSzPts val="2240"/>
              <a:buNone/>
            </a:pPr>
            <a:r>
              <a:t/>
            </a:r>
            <a:endParaRPr b="0" i="0" sz="2800" u="none">
              <a:solidFill>
                <a:schemeClr val="lt1"/>
              </a:solidFill>
              <a:latin typeface="Arial"/>
              <a:ea typeface="Arial"/>
              <a:cs typeface="Arial"/>
              <a:sym typeface="Arial"/>
            </a:endParaRPr>
          </a:p>
          <a:p>
            <a:pPr indent="-200660" lvl="0" marL="342900" rtl="0" algn="l">
              <a:lnSpc>
                <a:spcPct val="90000"/>
              </a:lnSpc>
              <a:spcBef>
                <a:spcPts val="560"/>
              </a:spcBef>
              <a:spcAft>
                <a:spcPts val="0"/>
              </a:spcAft>
              <a:buClr>
                <a:schemeClr val="lt1"/>
              </a:buClr>
              <a:buSzPts val="2240"/>
              <a:buNone/>
            </a:pPr>
            <a:r>
              <a:t/>
            </a:r>
            <a:endParaRPr b="0" i="0" sz="2800" u="none">
              <a:solidFill>
                <a:schemeClr val="lt1"/>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sp>
        <p:nvSpPr>
          <p:cNvPr id="136" name="Google Shape;136;p9"/>
          <p:cNvSpPr txBox="1"/>
          <p:nvPr>
            <p:ph type="title"/>
          </p:nvPr>
        </p:nvSpPr>
        <p:spPr>
          <a:xfrm>
            <a:off x="685800" y="533400"/>
            <a:ext cx="7772400" cy="9906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2"/>
              </a:buClr>
              <a:buSzPts val="4400"/>
              <a:buFont typeface="Times New Roman"/>
              <a:buNone/>
            </a:pPr>
            <a:r>
              <a:rPr b="0" i="0" lang="en-US" sz="4400" u="none">
                <a:solidFill>
                  <a:schemeClr val="lt2"/>
                </a:solidFill>
                <a:latin typeface="Times New Roman"/>
                <a:ea typeface="Times New Roman"/>
                <a:cs typeface="Times New Roman"/>
                <a:sym typeface="Times New Roman"/>
              </a:rPr>
              <a:t>Outside of the Classroom</a:t>
            </a:r>
            <a:endParaRPr/>
          </a:p>
        </p:txBody>
      </p:sp>
      <p:sp>
        <p:nvSpPr>
          <p:cNvPr id="137" name="Google Shape;137;p9"/>
          <p:cNvSpPr txBox="1"/>
          <p:nvPr>
            <p:ph idx="1" type="body"/>
          </p:nvPr>
        </p:nvSpPr>
        <p:spPr>
          <a:xfrm>
            <a:off x="685800" y="1371600"/>
            <a:ext cx="7772400" cy="4800600"/>
          </a:xfrm>
          <a:prstGeom prst="rect">
            <a:avLst/>
          </a:prstGeom>
          <a:noFill/>
          <a:ln>
            <a:noFill/>
          </a:ln>
        </p:spPr>
        <p:txBody>
          <a:bodyPr anchorCtr="0" anchor="t" bIns="45700" lIns="91425" spcFirstLastPara="1" rIns="91425" wrap="square" tIns="45700">
            <a:noAutofit/>
          </a:bodyPr>
          <a:lstStyle/>
          <a:p>
            <a:pPr indent="-370840" lvl="0" marL="342900" marR="0" rtl="0" algn="l">
              <a:lnSpc>
                <a:spcPct val="90000"/>
              </a:lnSpc>
              <a:spcBef>
                <a:spcPts val="0"/>
              </a:spcBef>
              <a:spcAft>
                <a:spcPts val="0"/>
              </a:spcAft>
              <a:buClr>
                <a:schemeClr val="lt1"/>
              </a:buClr>
              <a:buSzPts val="3000"/>
              <a:buFont typeface="Noto Sans Symbols"/>
              <a:buChar char="●"/>
            </a:pPr>
            <a:r>
              <a:rPr b="0" i="0" lang="en-US" sz="3000" u="none">
                <a:solidFill>
                  <a:schemeClr val="lt1"/>
                </a:solidFill>
                <a:latin typeface="Arial"/>
                <a:ea typeface="Arial"/>
                <a:cs typeface="Arial"/>
                <a:sym typeface="Arial"/>
              </a:rPr>
              <a:t>Students are expected to read daily in an independently selected book or novel for 30 minutes.</a:t>
            </a:r>
            <a:r>
              <a:rPr lang="en-US" sz="3000"/>
              <a:t> This can be an electronic book.</a:t>
            </a:r>
            <a:endParaRPr sz="3000"/>
          </a:p>
          <a:p>
            <a:pPr indent="-370840" lvl="0" marL="342900" marR="0" rtl="0" algn="l">
              <a:lnSpc>
                <a:spcPct val="90000"/>
              </a:lnSpc>
              <a:spcBef>
                <a:spcPts val="640"/>
              </a:spcBef>
              <a:spcAft>
                <a:spcPts val="0"/>
              </a:spcAft>
              <a:buClr>
                <a:schemeClr val="lt1"/>
              </a:buClr>
              <a:buSzPts val="3000"/>
              <a:buFont typeface="Noto Sans Symbols"/>
              <a:buChar char="●"/>
            </a:pPr>
            <a:r>
              <a:rPr b="0" i="0" lang="en-US" sz="3000" u="none">
                <a:solidFill>
                  <a:schemeClr val="lt1"/>
                </a:solidFill>
                <a:latin typeface="Arial"/>
                <a:ea typeface="Arial"/>
                <a:cs typeface="Arial"/>
                <a:sym typeface="Arial"/>
              </a:rPr>
              <a:t>An </a:t>
            </a:r>
            <a:r>
              <a:rPr b="1" i="1" lang="en-US" sz="3000" u="none">
                <a:solidFill>
                  <a:schemeClr val="lt1"/>
                </a:solidFill>
                <a:latin typeface="Times New Roman"/>
                <a:ea typeface="Times New Roman"/>
                <a:cs typeface="Times New Roman"/>
                <a:sym typeface="Times New Roman"/>
              </a:rPr>
              <a:t>AWARD</a:t>
            </a:r>
            <a:r>
              <a:rPr b="0" i="0" lang="en-US" sz="3000" u="none">
                <a:solidFill>
                  <a:schemeClr val="lt1"/>
                </a:solidFill>
                <a:latin typeface="Arial"/>
                <a:ea typeface="Arial"/>
                <a:cs typeface="Arial"/>
                <a:sym typeface="Arial"/>
              </a:rPr>
              <a:t> book project is to be completed on a quarterly basis. This project is to be based on the student’s independent reading book</a:t>
            </a:r>
            <a:r>
              <a:rPr lang="en-US" sz="3000"/>
              <a:t> and/or the class novel.</a:t>
            </a:r>
            <a:endParaRPr sz="3000"/>
          </a:p>
          <a:p>
            <a:pPr indent="-370840" lvl="0" marL="342900" marR="0" rtl="0" algn="l">
              <a:lnSpc>
                <a:spcPct val="90000"/>
              </a:lnSpc>
              <a:spcBef>
                <a:spcPts val="640"/>
              </a:spcBef>
              <a:spcAft>
                <a:spcPts val="0"/>
              </a:spcAft>
              <a:buClr>
                <a:schemeClr val="lt1"/>
              </a:buClr>
              <a:buSzPts val="3000"/>
              <a:buFont typeface="Noto Sans Symbols"/>
              <a:buChar char="●"/>
            </a:pPr>
            <a:r>
              <a:rPr b="0" i="0" lang="en-US" sz="3000" u="none">
                <a:solidFill>
                  <a:schemeClr val="lt1"/>
                </a:solidFill>
                <a:latin typeface="Arial"/>
                <a:ea typeface="Arial"/>
                <a:cs typeface="Arial"/>
                <a:sym typeface="Arial"/>
              </a:rPr>
              <a:t>In addition to the book projects, additional assignments may be assigned relating to the daily classwork. </a:t>
            </a:r>
            <a:endParaRPr sz="3000"/>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1" name="Shape 141"/>
        <p:cNvGrpSpPr/>
        <p:nvPr/>
      </p:nvGrpSpPr>
      <p:grpSpPr>
        <a:xfrm>
          <a:off x="0" y="0"/>
          <a:ext cx="0" cy="0"/>
          <a:chOff x="0" y="0"/>
          <a:chExt cx="0" cy="0"/>
        </a:xfrm>
      </p:grpSpPr>
      <p:sp>
        <p:nvSpPr>
          <p:cNvPr id="142" name="Google Shape;142;p11"/>
          <p:cNvSpPr txBox="1"/>
          <p:nvPr>
            <p:ph type="title"/>
          </p:nvPr>
        </p:nvSpPr>
        <p:spPr>
          <a:xfrm>
            <a:off x="533400" y="152400"/>
            <a:ext cx="7772400" cy="9906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2"/>
              </a:buClr>
              <a:buSzPts val="4400"/>
              <a:buFont typeface="Times New Roman"/>
              <a:buNone/>
            </a:pPr>
            <a:r>
              <a:rPr b="1" i="0" lang="en-US" sz="4400" u="none">
                <a:solidFill>
                  <a:schemeClr val="lt2"/>
                </a:solidFill>
                <a:latin typeface="Times New Roman"/>
                <a:ea typeface="Times New Roman"/>
                <a:cs typeface="Times New Roman"/>
                <a:sym typeface="Times New Roman"/>
              </a:rPr>
              <a:t>Assessments:</a:t>
            </a:r>
            <a:endParaRPr/>
          </a:p>
        </p:txBody>
      </p:sp>
      <p:sp>
        <p:nvSpPr>
          <p:cNvPr id="143" name="Google Shape;143;p11"/>
          <p:cNvSpPr txBox="1"/>
          <p:nvPr>
            <p:ph idx="1" type="body"/>
          </p:nvPr>
        </p:nvSpPr>
        <p:spPr>
          <a:xfrm>
            <a:off x="609600" y="990600"/>
            <a:ext cx="8153400" cy="53340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90000"/>
              </a:lnSpc>
              <a:spcBef>
                <a:spcPts val="0"/>
              </a:spcBef>
              <a:spcAft>
                <a:spcPts val="0"/>
              </a:spcAft>
              <a:buClr>
                <a:schemeClr val="lt1"/>
              </a:buClr>
              <a:buSzPts val="2240"/>
              <a:buFont typeface="Noto Sans Symbols"/>
              <a:buChar char="●"/>
            </a:pPr>
            <a:r>
              <a:rPr b="0" i="0" lang="en-US" sz="2800" u="none">
                <a:solidFill>
                  <a:schemeClr val="lt1"/>
                </a:solidFill>
                <a:latin typeface="Arial"/>
                <a:ea typeface="Arial"/>
                <a:cs typeface="Arial"/>
                <a:sym typeface="Arial"/>
              </a:rPr>
              <a:t>Students will be formally and informally assessed on a daily basis through their daily classroom routines.</a:t>
            </a:r>
            <a:endParaRPr/>
          </a:p>
          <a:p>
            <a:pPr indent="-342900" lvl="0" marL="342900" marR="0" rtl="0" algn="l">
              <a:lnSpc>
                <a:spcPct val="90000"/>
              </a:lnSpc>
              <a:spcBef>
                <a:spcPts val="560"/>
              </a:spcBef>
              <a:spcAft>
                <a:spcPts val="0"/>
              </a:spcAft>
              <a:buClr>
                <a:schemeClr val="lt1"/>
              </a:buClr>
              <a:buSzPts val="2240"/>
              <a:buFont typeface="Noto Sans Symbols"/>
              <a:buChar char="●"/>
            </a:pPr>
            <a:r>
              <a:rPr b="0" i="0" lang="en-US" sz="2800" u="none">
                <a:solidFill>
                  <a:schemeClr val="lt1"/>
                </a:solidFill>
                <a:latin typeface="Arial"/>
                <a:ea typeface="Arial"/>
                <a:cs typeface="Arial"/>
                <a:sym typeface="Arial"/>
              </a:rPr>
              <a:t>All students will be formally assessed using the </a:t>
            </a:r>
            <a:r>
              <a:rPr lang="en-US" sz="2800"/>
              <a:t>SRI </a:t>
            </a:r>
            <a:r>
              <a:rPr b="0" i="0" lang="en-US" sz="2800" u="none">
                <a:solidFill>
                  <a:schemeClr val="lt1"/>
                </a:solidFill>
                <a:latin typeface="Arial"/>
                <a:ea typeface="Arial"/>
                <a:cs typeface="Arial"/>
                <a:sym typeface="Arial"/>
              </a:rPr>
              <a:t>Reading Assessment tool. This will help to establish the student’s current reading level and to guide the teacher’s instruction.</a:t>
            </a:r>
            <a:endParaRPr/>
          </a:p>
          <a:p>
            <a:pPr indent="-342900" lvl="0" marL="342900" marR="0" rtl="0" algn="l">
              <a:lnSpc>
                <a:spcPct val="90000"/>
              </a:lnSpc>
              <a:spcBef>
                <a:spcPts val="560"/>
              </a:spcBef>
              <a:spcAft>
                <a:spcPts val="0"/>
              </a:spcAft>
              <a:buClr>
                <a:schemeClr val="lt1"/>
              </a:buClr>
              <a:buSzPts val="2240"/>
              <a:buFont typeface="Noto Sans Symbols"/>
              <a:buChar char="●"/>
            </a:pPr>
            <a:r>
              <a:rPr b="0" i="0" lang="en-US" sz="2800" u="none">
                <a:solidFill>
                  <a:schemeClr val="lt1"/>
                </a:solidFill>
                <a:latin typeface="Arial"/>
                <a:ea typeface="Arial"/>
                <a:cs typeface="Arial"/>
                <a:sym typeface="Arial"/>
              </a:rPr>
              <a:t>Students will have tests/quizzes periodically to assess knowledge of ELA concepts taught in class.</a:t>
            </a:r>
            <a:endParaRPr/>
          </a:p>
          <a:p>
            <a:pPr indent="-342900" lvl="0" marL="342900" marR="0" rtl="0" algn="l">
              <a:lnSpc>
                <a:spcPct val="90000"/>
              </a:lnSpc>
              <a:spcBef>
                <a:spcPts val="560"/>
              </a:spcBef>
              <a:spcAft>
                <a:spcPts val="0"/>
              </a:spcAft>
              <a:buClr>
                <a:schemeClr val="lt1"/>
              </a:buClr>
              <a:buSzPts val="2240"/>
              <a:buFont typeface="Noto Sans Symbols"/>
              <a:buChar char="●"/>
            </a:pPr>
            <a:r>
              <a:rPr b="0" i="0" lang="en-US" sz="2800" u="none">
                <a:solidFill>
                  <a:schemeClr val="lt1"/>
                </a:solidFill>
                <a:latin typeface="Arial"/>
                <a:ea typeface="Arial"/>
                <a:cs typeface="Arial"/>
                <a:sym typeface="Arial"/>
              </a:rPr>
              <a:t>There will be common grade level assessments for all 6</a:t>
            </a:r>
            <a:r>
              <a:rPr b="0" baseline="30000" i="0" lang="en-US" sz="2800" u="none">
                <a:solidFill>
                  <a:schemeClr val="lt1"/>
                </a:solidFill>
                <a:latin typeface="Arial"/>
                <a:ea typeface="Arial"/>
                <a:cs typeface="Arial"/>
                <a:sym typeface="Arial"/>
              </a:rPr>
              <a:t>th</a:t>
            </a:r>
            <a:r>
              <a:rPr b="0" i="0" lang="en-US" sz="2800" u="none">
                <a:solidFill>
                  <a:schemeClr val="lt1"/>
                </a:solidFill>
                <a:latin typeface="Arial"/>
                <a:ea typeface="Arial"/>
                <a:cs typeface="Arial"/>
                <a:sym typeface="Arial"/>
              </a:rPr>
              <a:t> grade students.</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7" name="Shape 147"/>
        <p:cNvGrpSpPr/>
        <p:nvPr/>
      </p:nvGrpSpPr>
      <p:grpSpPr>
        <a:xfrm>
          <a:off x="0" y="0"/>
          <a:ext cx="0" cy="0"/>
          <a:chOff x="0" y="0"/>
          <a:chExt cx="0" cy="0"/>
        </a:xfrm>
      </p:grpSpPr>
      <p:sp>
        <p:nvSpPr>
          <p:cNvPr id="148" name="Google Shape;148;p3"/>
          <p:cNvSpPr txBox="1"/>
          <p:nvPr>
            <p:ph type="title"/>
          </p:nvPr>
        </p:nvSpPr>
        <p:spPr>
          <a:xfrm>
            <a:off x="685800" y="304800"/>
            <a:ext cx="7772400" cy="762000"/>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lt2"/>
              </a:buClr>
              <a:buSzPts val="4400"/>
              <a:buFont typeface="Times New Roman"/>
              <a:buNone/>
            </a:pPr>
            <a:r>
              <a:rPr b="0" i="0" lang="en-US" sz="4400" u="none">
                <a:solidFill>
                  <a:schemeClr val="lt2"/>
                </a:solidFill>
                <a:latin typeface="Times New Roman"/>
                <a:ea typeface="Times New Roman"/>
                <a:cs typeface="Times New Roman"/>
                <a:sym typeface="Times New Roman"/>
              </a:rPr>
              <a:t>Parent Portal</a:t>
            </a:r>
            <a:endParaRPr/>
          </a:p>
        </p:txBody>
      </p:sp>
      <p:sp>
        <p:nvSpPr>
          <p:cNvPr id="149" name="Google Shape;149;p3"/>
          <p:cNvSpPr txBox="1"/>
          <p:nvPr>
            <p:ph idx="1" type="body"/>
          </p:nvPr>
        </p:nvSpPr>
        <p:spPr>
          <a:xfrm>
            <a:off x="609600" y="990600"/>
            <a:ext cx="7772400" cy="5715000"/>
          </a:xfrm>
          <a:prstGeom prst="rect">
            <a:avLst/>
          </a:prstGeom>
          <a:noFill/>
          <a:ln>
            <a:noFill/>
          </a:ln>
        </p:spPr>
        <p:txBody>
          <a:bodyPr anchorCtr="0" anchor="t" bIns="45700" lIns="91425" spcFirstLastPara="1" rIns="91425" wrap="square" tIns="45700">
            <a:noAutofit/>
          </a:bodyPr>
          <a:lstStyle/>
          <a:p>
            <a:pPr indent="-342900" lvl="0" marL="342900" marR="0" rtl="0" algn="l">
              <a:lnSpc>
                <a:spcPct val="90000"/>
              </a:lnSpc>
              <a:spcBef>
                <a:spcPts val="0"/>
              </a:spcBef>
              <a:spcAft>
                <a:spcPts val="0"/>
              </a:spcAft>
              <a:buClr>
                <a:schemeClr val="lt1"/>
              </a:buClr>
              <a:buSzPts val="2240"/>
              <a:buFont typeface="Noto Sans Symbols"/>
              <a:buChar char="●"/>
            </a:pPr>
            <a:r>
              <a:rPr b="0" i="0" lang="en-US" sz="2800" u="none">
                <a:solidFill>
                  <a:schemeClr val="lt1"/>
                </a:solidFill>
                <a:latin typeface="Arial"/>
                <a:ea typeface="Arial"/>
                <a:cs typeface="Arial"/>
                <a:sym typeface="Arial"/>
              </a:rPr>
              <a:t>The Parent Portal provides parents/guardians the ability to view their children’s attendance, report card, progress report and grades. It is very easy to use, secure and confidential. The Parent Portal helps students succeed. To get started, parents need to create an account with the District. Complete the Parent Portal Request Form to have an account created. You can get a paper copy of the Parent Portal Request Form from you child's school.</a:t>
            </a:r>
            <a:r>
              <a:rPr b="1" i="0" lang="en-US" sz="2800" u="sng">
                <a:solidFill>
                  <a:schemeClr val="lt1"/>
                </a:solidFill>
                <a:latin typeface="Arial"/>
                <a:ea typeface="Arial"/>
                <a:cs typeface="Arial"/>
                <a:sym typeface="Arial"/>
                <a:hlinkClick r:id="rId3">
                  <a:extLst>
                    <a:ext uri="{A12FA001-AC4F-418D-AE19-62706E023703}">
                      <ahyp:hlinkClr val="tx"/>
                    </a:ext>
                  </a:extLst>
                </a:hlinkClick>
              </a:rPr>
              <a:t> </a:t>
            </a:r>
            <a:endParaRPr/>
          </a:p>
          <a:p>
            <a:pPr indent="-342900" lvl="0" marL="342900" marR="0" rtl="0" algn="l">
              <a:lnSpc>
                <a:spcPct val="90000"/>
              </a:lnSpc>
              <a:spcBef>
                <a:spcPts val="640"/>
              </a:spcBef>
              <a:spcAft>
                <a:spcPts val="0"/>
              </a:spcAft>
              <a:buClr>
                <a:schemeClr val="lt1"/>
              </a:buClr>
              <a:buSzPts val="2240"/>
              <a:buFont typeface="Noto Sans Symbols"/>
              <a:buChar char="●"/>
            </a:pPr>
            <a:r>
              <a:rPr b="1" i="0" lang="en-US" sz="2800" u="sng">
                <a:solidFill>
                  <a:schemeClr val="lt1"/>
                </a:solidFill>
                <a:latin typeface="Arial"/>
                <a:ea typeface="Arial"/>
                <a:cs typeface="Arial"/>
                <a:sym typeface="Arial"/>
                <a:hlinkClick r:id="rId4">
                  <a:extLst>
                    <a:ext uri="{A12FA001-AC4F-418D-AE19-62706E023703}">
                      <ahyp:hlinkClr val="tx"/>
                    </a:ext>
                  </a:extLst>
                </a:hlinkClick>
              </a:rPr>
              <a:t>www.peekskillcsd.org</a:t>
            </a:r>
            <a:r>
              <a:rPr b="1" i="0" lang="en-US" sz="2800" u="sng">
                <a:solidFill>
                  <a:schemeClr val="lt1"/>
                </a:solidFill>
                <a:latin typeface="Arial"/>
                <a:ea typeface="Arial"/>
                <a:cs typeface="Arial"/>
                <a:sym typeface="Arial"/>
              </a:rPr>
              <a:t>  </a:t>
            </a:r>
            <a:r>
              <a:rPr b="0" i="0" lang="en-US" sz="3200" u="none">
                <a:solidFill>
                  <a:schemeClr val="lt1"/>
                </a:solidFill>
                <a:latin typeface="Arial"/>
                <a:ea typeface="Arial"/>
                <a:cs typeface="Arial"/>
                <a:sym typeface="Arial"/>
              </a:rPr>
              <a:t> </a:t>
            </a:r>
            <a:endParaRPr/>
          </a:p>
          <a:p>
            <a:pPr indent="-180340" lvl="0" marL="342900" marR="0" rtl="0" algn="l">
              <a:lnSpc>
                <a:spcPct val="90000"/>
              </a:lnSpc>
              <a:spcBef>
                <a:spcPts val="640"/>
              </a:spcBef>
              <a:spcAft>
                <a:spcPts val="0"/>
              </a:spcAft>
              <a:buClr>
                <a:schemeClr val="lt1"/>
              </a:buClr>
              <a:buSzPts val="2560"/>
              <a:buFont typeface="Noto Sans Symbols"/>
              <a:buNone/>
            </a:pPr>
            <a:r>
              <a:t/>
            </a:r>
            <a:endParaRPr b="0" i="0" sz="3200" u="none">
              <a:solidFill>
                <a:schemeClr val="lt1"/>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xmlns:r="http://schemas.openxmlformats.org/officeDocument/2006/relationships" name="1_Calm">
  <a:themeElements>
    <a:clrScheme name="Calm 1">
      <a:dk1>
        <a:srgbClr val="000000"/>
      </a:dk1>
      <a:lt1>
        <a:srgbClr val="FFFFFF"/>
      </a:lt1>
      <a:dk2>
        <a:srgbClr val="000066"/>
      </a:dk2>
      <a:lt2>
        <a:srgbClr val="FFCC66"/>
      </a:lt2>
      <a:accent1>
        <a:srgbClr val="C88500"/>
      </a:accent1>
      <a:accent2>
        <a:srgbClr val="966400"/>
      </a:accent2>
      <a:accent3>
        <a:srgbClr val="AAAAB8"/>
      </a:accent3>
      <a:accent4>
        <a:srgbClr val="DADADA"/>
      </a:accent4>
      <a:accent5>
        <a:srgbClr val="E0C2AA"/>
      </a:accent5>
      <a:accent6>
        <a:srgbClr val="875A00"/>
      </a:accent6>
      <a:hlink>
        <a:srgbClr val="FAA700"/>
      </a:hlink>
      <a:folHlink>
        <a:srgbClr val="FFDA9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Calm">
  <a:themeElements>
    <a:clrScheme name="Calm 1">
      <a:dk1>
        <a:srgbClr val="000000"/>
      </a:dk1>
      <a:lt1>
        <a:srgbClr val="FFFFFF"/>
      </a:lt1>
      <a:dk2>
        <a:srgbClr val="000066"/>
      </a:dk2>
      <a:lt2>
        <a:srgbClr val="FFCC66"/>
      </a:lt2>
      <a:accent1>
        <a:srgbClr val="C88500"/>
      </a:accent1>
      <a:accent2>
        <a:srgbClr val="966400"/>
      </a:accent2>
      <a:accent3>
        <a:srgbClr val="AAAAB8"/>
      </a:accent3>
      <a:accent4>
        <a:srgbClr val="DADADA"/>
      </a:accent4>
      <a:accent5>
        <a:srgbClr val="E0C2AA"/>
      </a:accent5>
      <a:accent6>
        <a:srgbClr val="875A00"/>
      </a:accent6>
      <a:hlink>
        <a:srgbClr val="FAA700"/>
      </a:hlink>
      <a:folHlink>
        <a:srgbClr val="FFDA9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2009-09-13T12:06:25Z</dcterms:created>
  <dc:creator>Fine David</dc:creator>
</cp:coreProperties>
</file>

<file path=docProps/custom.xml><?xml version="1.0" encoding="utf-8"?>
<Properties xmlns="http://schemas.openxmlformats.org/officeDocument/2006/custom-properties" xmlns:vt="http://schemas.openxmlformats.org/officeDocument/2006/docPropsVTypes"/>
</file>